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6" r:id="rId2"/>
    <p:sldMasterId id="2147483654" r:id="rId3"/>
  </p:sldMasterIdLst>
  <p:notesMasterIdLst>
    <p:notesMasterId r:id="rId14"/>
  </p:notesMasterIdLst>
  <p:handoutMasterIdLst>
    <p:handoutMasterId r:id="rId15"/>
  </p:handoutMasterIdLst>
  <p:sldIdLst>
    <p:sldId id="270" r:id="rId4"/>
    <p:sldId id="356" r:id="rId5"/>
    <p:sldId id="368" r:id="rId6"/>
    <p:sldId id="360" r:id="rId7"/>
    <p:sldId id="359" r:id="rId8"/>
    <p:sldId id="361" r:id="rId9"/>
    <p:sldId id="364" r:id="rId10"/>
    <p:sldId id="362" r:id="rId11"/>
    <p:sldId id="369" r:id="rId12"/>
    <p:sldId id="3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7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86" autoAdjust="0"/>
    <p:restoredTop sz="94622" autoAdjust="0"/>
  </p:normalViewPr>
  <p:slideViewPr>
    <p:cSldViewPr snapToGrid="0" showGuides="1">
      <p:cViewPr>
        <p:scale>
          <a:sx n="100" d="100"/>
          <a:sy n="100" d="100"/>
        </p:scale>
        <p:origin x="-1002" y="-318"/>
      </p:cViewPr>
      <p:guideLst>
        <p:guide orient="horz" pos="237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504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66B1A679-998D-4AF7-81DA-37EFC186D1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E181D35-00E6-4336-9842-DCA58DEBF9D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CFCC57-32F4-4C75-82C6-C4434E09ABED}" type="datetimeFigureOut">
              <a:rPr lang="en-US" smtClean="0"/>
              <a:t>5/30/2020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549A602-A569-4F70-B61A-37B22BDB665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1154D00-0949-4BF8-89D6-64723B6898E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333877-85D4-4704-8FE8-88CBC7A2C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221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80D6E7-B569-4C85-92F0-D9173FFB3CB0}" type="datetimeFigureOut">
              <a:rPr lang="en-US" smtClean="0"/>
              <a:t>5/30/2020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0E036-2AD3-40EE-8A71-C2A4E931E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573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863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59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자유형: 도형 20">
            <a:extLst>
              <a:ext uri="{FF2B5EF4-FFF2-40B4-BE49-F238E27FC236}">
                <a16:creationId xmlns:a16="http://schemas.microsoft.com/office/drawing/2014/main" xmlns="" id="{A1DEFAEA-9F02-4B9F-ACC6-353AF6C3EFF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55574" y="296099"/>
            <a:ext cx="3644538" cy="3666309"/>
          </a:xfrm>
          <a:custGeom>
            <a:avLst/>
            <a:gdLst>
              <a:gd name="connsiteX0" fmla="*/ 1171303 w 3644538"/>
              <a:gd name="connsiteY0" fmla="*/ 1323703 h 3666309"/>
              <a:gd name="connsiteX1" fmla="*/ 2342606 w 3644538"/>
              <a:gd name="connsiteY1" fmla="*/ 2495006 h 3666309"/>
              <a:gd name="connsiteX2" fmla="*/ 1171303 w 3644538"/>
              <a:gd name="connsiteY2" fmla="*/ 3666309 h 3666309"/>
              <a:gd name="connsiteX3" fmla="*/ 0 w 3644538"/>
              <a:gd name="connsiteY3" fmla="*/ 2495006 h 3666309"/>
              <a:gd name="connsiteX4" fmla="*/ 2473235 w 3644538"/>
              <a:gd name="connsiteY4" fmla="*/ 0 h 3666309"/>
              <a:gd name="connsiteX5" fmla="*/ 3644538 w 3644538"/>
              <a:gd name="connsiteY5" fmla="*/ 1171303 h 3666309"/>
              <a:gd name="connsiteX6" fmla="*/ 2473235 w 3644538"/>
              <a:gd name="connsiteY6" fmla="*/ 2342606 h 3666309"/>
              <a:gd name="connsiteX7" fmla="*/ 1301932 w 3644538"/>
              <a:gd name="connsiteY7" fmla="*/ 1171303 h 366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44538" h="3666309">
                <a:moveTo>
                  <a:pt x="1171303" y="1323703"/>
                </a:moveTo>
                <a:lnTo>
                  <a:pt x="2342606" y="2495006"/>
                </a:lnTo>
                <a:lnTo>
                  <a:pt x="1171303" y="3666309"/>
                </a:lnTo>
                <a:lnTo>
                  <a:pt x="0" y="2495006"/>
                </a:lnTo>
                <a:close/>
                <a:moveTo>
                  <a:pt x="2473235" y="0"/>
                </a:moveTo>
                <a:lnTo>
                  <a:pt x="3644538" y="1171303"/>
                </a:lnTo>
                <a:lnTo>
                  <a:pt x="2473235" y="2342606"/>
                </a:lnTo>
                <a:lnTo>
                  <a:pt x="1301932" y="11713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2" name="자유형: 도형 21">
            <a:extLst>
              <a:ext uri="{FF2B5EF4-FFF2-40B4-BE49-F238E27FC236}">
                <a16:creationId xmlns:a16="http://schemas.microsoft.com/office/drawing/2014/main" xmlns="" id="{03515A44-D3E9-44BA-B3D4-43ECDBD5159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55574" y="2891254"/>
            <a:ext cx="3644538" cy="3666309"/>
          </a:xfrm>
          <a:custGeom>
            <a:avLst/>
            <a:gdLst>
              <a:gd name="connsiteX0" fmla="*/ 1171303 w 3644538"/>
              <a:gd name="connsiteY0" fmla="*/ 1323703 h 3666309"/>
              <a:gd name="connsiteX1" fmla="*/ 2342606 w 3644538"/>
              <a:gd name="connsiteY1" fmla="*/ 2495006 h 3666309"/>
              <a:gd name="connsiteX2" fmla="*/ 1171303 w 3644538"/>
              <a:gd name="connsiteY2" fmla="*/ 3666309 h 3666309"/>
              <a:gd name="connsiteX3" fmla="*/ 0 w 3644538"/>
              <a:gd name="connsiteY3" fmla="*/ 2495006 h 3666309"/>
              <a:gd name="connsiteX4" fmla="*/ 2473235 w 3644538"/>
              <a:gd name="connsiteY4" fmla="*/ 0 h 3666309"/>
              <a:gd name="connsiteX5" fmla="*/ 3644538 w 3644538"/>
              <a:gd name="connsiteY5" fmla="*/ 1171303 h 3666309"/>
              <a:gd name="connsiteX6" fmla="*/ 2473235 w 3644538"/>
              <a:gd name="connsiteY6" fmla="*/ 2342606 h 3666309"/>
              <a:gd name="connsiteX7" fmla="*/ 1301932 w 3644538"/>
              <a:gd name="connsiteY7" fmla="*/ 1171303 h 366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44538" h="3666309">
                <a:moveTo>
                  <a:pt x="1171303" y="1323703"/>
                </a:moveTo>
                <a:lnTo>
                  <a:pt x="2342606" y="2495006"/>
                </a:lnTo>
                <a:lnTo>
                  <a:pt x="1171303" y="3666309"/>
                </a:lnTo>
                <a:lnTo>
                  <a:pt x="0" y="2495006"/>
                </a:lnTo>
                <a:close/>
                <a:moveTo>
                  <a:pt x="2473235" y="0"/>
                </a:moveTo>
                <a:lnTo>
                  <a:pt x="3644538" y="1171303"/>
                </a:lnTo>
                <a:lnTo>
                  <a:pt x="2473235" y="2342606"/>
                </a:lnTo>
                <a:lnTo>
                  <a:pt x="1301932" y="11713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3" name="자유형: 도형 22">
            <a:extLst>
              <a:ext uri="{FF2B5EF4-FFF2-40B4-BE49-F238E27FC236}">
                <a16:creationId xmlns:a16="http://schemas.microsoft.com/office/drawing/2014/main" xmlns="" id="{5CED0A4D-1B43-4F94-A1B2-796349C976D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51710" y="2891254"/>
            <a:ext cx="3644538" cy="3666309"/>
          </a:xfrm>
          <a:custGeom>
            <a:avLst/>
            <a:gdLst>
              <a:gd name="connsiteX0" fmla="*/ 1171303 w 3644538"/>
              <a:gd name="connsiteY0" fmla="*/ 1323703 h 3666309"/>
              <a:gd name="connsiteX1" fmla="*/ 2342606 w 3644538"/>
              <a:gd name="connsiteY1" fmla="*/ 2495006 h 3666309"/>
              <a:gd name="connsiteX2" fmla="*/ 1171303 w 3644538"/>
              <a:gd name="connsiteY2" fmla="*/ 3666309 h 3666309"/>
              <a:gd name="connsiteX3" fmla="*/ 0 w 3644538"/>
              <a:gd name="connsiteY3" fmla="*/ 2495006 h 3666309"/>
              <a:gd name="connsiteX4" fmla="*/ 2473235 w 3644538"/>
              <a:gd name="connsiteY4" fmla="*/ 0 h 3666309"/>
              <a:gd name="connsiteX5" fmla="*/ 3644538 w 3644538"/>
              <a:gd name="connsiteY5" fmla="*/ 1171303 h 3666309"/>
              <a:gd name="connsiteX6" fmla="*/ 2473235 w 3644538"/>
              <a:gd name="connsiteY6" fmla="*/ 2342606 h 3666309"/>
              <a:gd name="connsiteX7" fmla="*/ 1301932 w 3644538"/>
              <a:gd name="connsiteY7" fmla="*/ 1171303 h 366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44538" h="3666309">
                <a:moveTo>
                  <a:pt x="1171303" y="1323703"/>
                </a:moveTo>
                <a:lnTo>
                  <a:pt x="2342606" y="2495006"/>
                </a:lnTo>
                <a:lnTo>
                  <a:pt x="1171303" y="3666309"/>
                </a:lnTo>
                <a:lnTo>
                  <a:pt x="0" y="2495006"/>
                </a:lnTo>
                <a:close/>
                <a:moveTo>
                  <a:pt x="2473235" y="0"/>
                </a:moveTo>
                <a:lnTo>
                  <a:pt x="3644538" y="1171303"/>
                </a:lnTo>
                <a:lnTo>
                  <a:pt x="2473235" y="2342606"/>
                </a:lnTo>
                <a:lnTo>
                  <a:pt x="1301932" y="11713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0" name="자유형: 도형 19">
            <a:extLst>
              <a:ext uri="{FF2B5EF4-FFF2-40B4-BE49-F238E27FC236}">
                <a16:creationId xmlns:a16="http://schemas.microsoft.com/office/drawing/2014/main" xmlns="" id="{1D5AFB38-0AC4-4043-A23A-C86F3145AE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51710" y="296099"/>
            <a:ext cx="3644538" cy="3666309"/>
          </a:xfrm>
          <a:custGeom>
            <a:avLst/>
            <a:gdLst>
              <a:gd name="connsiteX0" fmla="*/ 1171303 w 3644538"/>
              <a:gd name="connsiteY0" fmla="*/ 1323703 h 3666309"/>
              <a:gd name="connsiteX1" fmla="*/ 2342606 w 3644538"/>
              <a:gd name="connsiteY1" fmla="*/ 2495006 h 3666309"/>
              <a:gd name="connsiteX2" fmla="*/ 1171303 w 3644538"/>
              <a:gd name="connsiteY2" fmla="*/ 3666309 h 3666309"/>
              <a:gd name="connsiteX3" fmla="*/ 0 w 3644538"/>
              <a:gd name="connsiteY3" fmla="*/ 2495006 h 3666309"/>
              <a:gd name="connsiteX4" fmla="*/ 2473235 w 3644538"/>
              <a:gd name="connsiteY4" fmla="*/ 0 h 3666309"/>
              <a:gd name="connsiteX5" fmla="*/ 3644538 w 3644538"/>
              <a:gd name="connsiteY5" fmla="*/ 1171303 h 3666309"/>
              <a:gd name="connsiteX6" fmla="*/ 2473235 w 3644538"/>
              <a:gd name="connsiteY6" fmla="*/ 2342606 h 3666309"/>
              <a:gd name="connsiteX7" fmla="*/ 1301932 w 3644538"/>
              <a:gd name="connsiteY7" fmla="*/ 1171303 h 366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44538" h="3666309">
                <a:moveTo>
                  <a:pt x="1171303" y="1323703"/>
                </a:moveTo>
                <a:lnTo>
                  <a:pt x="2342606" y="2495006"/>
                </a:lnTo>
                <a:lnTo>
                  <a:pt x="1171303" y="3666309"/>
                </a:lnTo>
                <a:lnTo>
                  <a:pt x="0" y="2495006"/>
                </a:lnTo>
                <a:close/>
                <a:moveTo>
                  <a:pt x="2473235" y="0"/>
                </a:moveTo>
                <a:lnTo>
                  <a:pt x="3644538" y="1171303"/>
                </a:lnTo>
                <a:lnTo>
                  <a:pt x="2473235" y="2342606"/>
                </a:lnTo>
                <a:lnTo>
                  <a:pt x="1301932" y="11713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62340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0B77183B-D91C-4877-8446-04AF82AD0211}"/>
              </a:ext>
            </a:extLst>
          </p:cNvPr>
          <p:cNvSpPr/>
          <p:nvPr userDrawn="1"/>
        </p:nvSpPr>
        <p:spPr>
          <a:xfrm>
            <a:off x="0" y="6649277"/>
            <a:ext cx="9893376" cy="852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78F7C02-C4E1-41FB-B50E-9077B2D466F1}"/>
              </a:ext>
            </a:extLst>
          </p:cNvPr>
          <p:cNvGrpSpPr/>
          <p:nvPr/>
        </p:nvGrpSpPr>
        <p:grpSpPr>
          <a:xfrm>
            <a:off x="9917984" y="6249017"/>
            <a:ext cx="2134868" cy="538948"/>
            <a:chOff x="3459679" y="2564932"/>
            <a:chExt cx="5250757" cy="132555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AEBFE799-9951-424F-AA26-A9B2226E0273}"/>
                </a:ext>
              </a:extLst>
            </p:cNvPr>
            <p:cNvGrpSpPr/>
            <p:nvPr/>
          </p:nvGrpSpPr>
          <p:grpSpPr>
            <a:xfrm>
              <a:off x="3467491" y="2775272"/>
              <a:ext cx="5242945" cy="981076"/>
              <a:chOff x="609600" y="2828925"/>
              <a:chExt cx="4733925" cy="885825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E404C533-9854-4AB1-864E-4EC83E534AF5}"/>
                  </a:ext>
                </a:extLst>
              </p:cNvPr>
              <p:cNvSpPr/>
              <p:nvPr/>
            </p:nvSpPr>
            <p:spPr>
              <a:xfrm>
                <a:off x="609600" y="2828925"/>
                <a:ext cx="885825" cy="8858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36CC28C5-72C9-4A9C-A38D-4895E418FDF6}"/>
                  </a:ext>
                </a:extLst>
              </p:cNvPr>
              <p:cNvSpPr/>
              <p:nvPr/>
            </p:nvSpPr>
            <p:spPr>
              <a:xfrm>
                <a:off x="1571625" y="2828925"/>
                <a:ext cx="885825" cy="88582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0DE7E71F-BCD3-460E-871E-91151BF0CFCB}"/>
                  </a:ext>
                </a:extLst>
              </p:cNvPr>
              <p:cNvSpPr/>
              <p:nvPr/>
            </p:nvSpPr>
            <p:spPr>
              <a:xfrm>
                <a:off x="2533650" y="2828925"/>
                <a:ext cx="885825" cy="88582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8CB2864E-6E5C-4245-B1A8-E20E2751C8B2}"/>
                  </a:ext>
                </a:extLst>
              </p:cNvPr>
              <p:cNvSpPr/>
              <p:nvPr/>
            </p:nvSpPr>
            <p:spPr>
              <a:xfrm>
                <a:off x="3495675" y="2828925"/>
                <a:ext cx="885825" cy="88582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="" id="{AC5333E1-387E-4717-8817-F654B5A8E20D}"/>
                  </a:ext>
                </a:extLst>
              </p:cNvPr>
              <p:cNvSpPr/>
              <p:nvPr/>
            </p:nvSpPr>
            <p:spPr>
              <a:xfrm>
                <a:off x="4457700" y="2828925"/>
                <a:ext cx="885825" cy="88582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59917E84-BC22-43AB-A243-2B467A7BD64E}"/>
                </a:ext>
              </a:extLst>
            </p:cNvPr>
            <p:cNvSpPr/>
            <p:nvPr/>
          </p:nvSpPr>
          <p:spPr>
            <a:xfrm rot="10800000">
              <a:off x="4589772" y="2769586"/>
              <a:ext cx="869882" cy="963508"/>
            </a:xfrm>
            <a:custGeom>
              <a:avLst/>
              <a:gdLst>
                <a:gd name="connsiteX0" fmla="*/ 249393 w 869883"/>
                <a:gd name="connsiteY0" fmla="*/ 183621 h 963507"/>
                <a:gd name="connsiteX1" fmla="*/ 283449 w 869883"/>
                <a:gd name="connsiteY1" fmla="*/ 159204 h 963507"/>
                <a:gd name="connsiteX2" fmla="*/ 259032 w 869883"/>
                <a:gd name="connsiteY2" fmla="*/ 125148 h 963507"/>
                <a:gd name="connsiteX3" fmla="*/ 224976 w 869883"/>
                <a:gd name="connsiteY3" fmla="*/ 149565 h 963507"/>
                <a:gd name="connsiteX4" fmla="*/ 249393 w 869883"/>
                <a:gd name="connsiteY4" fmla="*/ 183621 h 963507"/>
                <a:gd name="connsiteX5" fmla="*/ 795252 w 869883"/>
                <a:gd name="connsiteY5" fmla="*/ 408697 h 963507"/>
                <a:gd name="connsiteX6" fmla="*/ 809612 w 869883"/>
                <a:gd name="connsiteY6" fmla="*/ 355860 h 963507"/>
                <a:gd name="connsiteX7" fmla="*/ 771076 w 869883"/>
                <a:gd name="connsiteY7" fmla="*/ 403388 h 963507"/>
                <a:gd name="connsiteX8" fmla="*/ 795252 w 869883"/>
                <a:gd name="connsiteY8" fmla="*/ 408697 h 963507"/>
                <a:gd name="connsiteX9" fmla="*/ 100086 w 869883"/>
                <a:gd name="connsiteY9" fmla="*/ 631479 h 963507"/>
                <a:gd name="connsiteX10" fmla="*/ 71143 w 869883"/>
                <a:gd name="connsiteY10" fmla="*/ 602536 h 963507"/>
                <a:gd name="connsiteX11" fmla="*/ 100086 w 869883"/>
                <a:gd name="connsiteY11" fmla="*/ 573593 h 963507"/>
                <a:gd name="connsiteX12" fmla="*/ 129029 w 869883"/>
                <a:gd name="connsiteY12" fmla="*/ 602536 h 963507"/>
                <a:gd name="connsiteX13" fmla="*/ 100086 w 869883"/>
                <a:gd name="connsiteY13" fmla="*/ 631479 h 963507"/>
                <a:gd name="connsiteX14" fmla="*/ 100086 w 869883"/>
                <a:gd name="connsiteY14" fmla="*/ 660422 h 963507"/>
                <a:gd name="connsiteX15" fmla="*/ 157972 w 869883"/>
                <a:gd name="connsiteY15" fmla="*/ 602536 h 963507"/>
                <a:gd name="connsiteX16" fmla="*/ 100086 w 869883"/>
                <a:gd name="connsiteY16" fmla="*/ 544650 h 963507"/>
                <a:gd name="connsiteX17" fmla="*/ 42200 w 869883"/>
                <a:gd name="connsiteY17" fmla="*/ 602536 h 963507"/>
                <a:gd name="connsiteX18" fmla="*/ 100086 w 869883"/>
                <a:gd name="connsiteY18" fmla="*/ 660422 h 963507"/>
                <a:gd name="connsiteX19" fmla="*/ 636483 w 869883"/>
                <a:gd name="connsiteY19" fmla="*/ 963507 h 963507"/>
                <a:gd name="connsiteX20" fmla="*/ 423144 w 869883"/>
                <a:gd name="connsiteY20" fmla="*/ 963507 h 963507"/>
                <a:gd name="connsiteX21" fmla="*/ 417256 w 869883"/>
                <a:gd name="connsiteY21" fmla="*/ 959411 h 963507"/>
                <a:gd name="connsiteX22" fmla="*/ 118065 w 869883"/>
                <a:gd name="connsiteY22" fmla="*/ 959411 h 963507"/>
                <a:gd name="connsiteX23" fmla="*/ 118065 w 869883"/>
                <a:gd name="connsiteY23" fmla="*/ 908722 h 963507"/>
                <a:gd name="connsiteX24" fmla="*/ 168754 w 869883"/>
                <a:gd name="connsiteY24" fmla="*/ 858033 h 963507"/>
                <a:gd name="connsiteX25" fmla="*/ 271522 w 869883"/>
                <a:gd name="connsiteY25" fmla="*/ 858033 h 963507"/>
                <a:gd name="connsiteX26" fmla="*/ 44795 w 869883"/>
                <a:gd name="connsiteY26" fmla="*/ 700313 h 963507"/>
                <a:gd name="connsiteX27" fmla="*/ 18708 w 869883"/>
                <a:gd name="connsiteY27" fmla="*/ 554976 h 963507"/>
                <a:gd name="connsiteX28" fmla="*/ 48652 w 869883"/>
                <a:gd name="connsiteY28" fmla="*/ 526299 h 963507"/>
                <a:gd name="connsiteX29" fmla="*/ 74792 w 869883"/>
                <a:gd name="connsiteY29" fmla="*/ 516166 h 963507"/>
                <a:gd name="connsiteX30" fmla="*/ 74213 w 869883"/>
                <a:gd name="connsiteY30" fmla="*/ 514501 h 963507"/>
                <a:gd name="connsiteX31" fmla="*/ 631187 w 869883"/>
                <a:gd name="connsiteY31" fmla="*/ 342364 h 963507"/>
                <a:gd name="connsiteX32" fmla="*/ 297632 w 869883"/>
                <a:gd name="connsiteY32" fmla="*/ 217056 h 963507"/>
                <a:gd name="connsiteX33" fmla="*/ 272796 w 869883"/>
                <a:gd name="connsiteY33" fmla="*/ 228529 h 963507"/>
                <a:gd name="connsiteX34" fmla="*/ 242325 w 869883"/>
                <a:gd name="connsiteY34" fmla="*/ 229885 h 963507"/>
                <a:gd name="connsiteX35" fmla="*/ 218472 w 869883"/>
                <a:gd name="connsiteY35" fmla="*/ 221008 h 963507"/>
                <a:gd name="connsiteX36" fmla="*/ 164724 w 869883"/>
                <a:gd name="connsiteY36" fmla="*/ 258948 h 963507"/>
                <a:gd name="connsiteX37" fmla="*/ 56132 w 869883"/>
                <a:gd name="connsiteY37" fmla="*/ 241600 h 963507"/>
                <a:gd name="connsiteX38" fmla="*/ 6014 w 869883"/>
                <a:gd name="connsiteY38" fmla="*/ 156783 h 963507"/>
                <a:gd name="connsiteX39" fmla="*/ 9869 w 869883"/>
                <a:gd name="connsiteY39" fmla="*/ 132366 h 963507"/>
                <a:gd name="connsiteX40" fmla="*/ 25290 w 869883"/>
                <a:gd name="connsiteY40" fmla="*/ 134936 h 963507"/>
                <a:gd name="connsiteX41" fmla="*/ 77338 w 869883"/>
                <a:gd name="connsiteY41" fmla="*/ 212042 h 963507"/>
                <a:gd name="connsiteX42" fmla="*/ 156371 w 869883"/>
                <a:gd name="connsiteY42" fmla="*/ 224893 h 963507"/>
                <a:gd name="connsiteX43" fmla="*/ 191922 w 869883"/>
                <a:gd name="connsiteY43" fmla="*/ 196932 h 963507"/>
                <a:gd name="connsiteX44" fmla="*/ 178712 w 869883"/>
                <a:gd name="connsiteY44" fmla="*/ 141855 h 963507"/>
                <a:gd name="connsiteX45" fmla="*/ 209717 w 869883"/>
                <a:gd name="connsiteY45" fmla="*/ 91977 h 963507"/>
                <a:gd name="connsiteX46" fmla="*/ 214528 w 869883"/>
                <a:gd name="connsiteY46" fmla="*/ 89741 h 963507"/>
                <a:gd name="connsiteX47" fmla="*/ 186572 w 869883"/>
                <a:gd name="connsiteY47" fmla="*/ 46905 h 963507"/>
                <a:gd name="connsiteX48" fmla="*/ 107539 w 869883"/>
                <a:gd name="connsiteY48" fmla="*/ 34698 h 963507"/>
                <a:gd name="connsiteX49" fmla="*/ 34288 w 869883"/>
                <a:gd name="connsiteY49" fmla="*/ 91884 h 963507"/>
                <a:gd name="connsiteX50" fmla="*/ 18224 w 869883"/>
                <a:gd name="connsiteY50" fmla="*/ 89314 h 963507"/>
                <a:gd name="connsiteX51" fmla="*/ 22079 w 869883"/>
                <a:gd name="connsiteY51" fmla="*/ 64898 h 963507"/>
                <a:gd name="connsiteX52" fmla="*/ 96615 w 869883"/>
                <a:gd name="connsiteY52" fmla="*/ 0 h 963507"/>
                <a:gd name="connsiteX53" fmla="*/ 205206 w 869883"/>
                <a:gd name="connsiteY53" fmla="*/ 17348 h 963507"/>
                <a:gd name="connsiteX54" fmla="*/ 250632 w 869883"/>
                <a:gd name="connsiteY54" fmla="*/ 78961 h 963507"/>
                <a:gd name="connsiteX55" fmla="*/ 266742 w 869883"/>
                <a:gd name="connsiteY55" fmla="*/ 78243 h 963507"/>
                <a:gd name="connsiteX56" fmla="*/ 316620 w 869883"/>
                <a:gd name="connsiteY56" fmla="*/ 109005 h 963507"/>
                <a:gd name="connsiteX57" fmla="*/ 319435 w 869883"/>
                <a:gd name="connsiteY57" fmla="*/ 115098 h 963507"/>
                <a:gd name="connsiteX58" fmla="*/ 803977 w 869883"/>
                <a:gd name="connsiteY58" fmla="*/ 300705 h 963507"/>
                <a:gd name="connsiteX59" fmla="*/ 824626 w 869883"/>
                <a:gd name="connsiteY59" fmla="*/ 306486 h 963507"/>
                <a:gd name="connsiteX60" fmla="*/ 865490 w 869883"/>
                <a:gd name="connsiteY60" fmla="*/ 353933 h 963507"/>
                <a:gd name="connsiteX61" fmla="*/ 813466 w 869883"/>
                <a:gd name="connsiteY61" fmla="*/ 457981 h 963507"/>
                <a:gd name="connsiteX62" fmla="*/ 293089 w 869883"/>
                <a:gd name="connsiteY62" fmla="*/ 618657 h 963507"/>
                <a:gd name="connsiteX63" fmla="*/ 603336 w 869883"/>
                <a:gd name="connsiteY63" fmla="*/ 834477 h 963507"/>
                <a:gd name="connsiteX64" fmla="*/ 625895 w 869883"/>
                <a:gd name="connsiteY64" fmla="*/ 858033 h 963507"/>
                <a:gd name="connsiteX65" fmla="*/ 705014 w 869883"/>
                <a:gd name="connsiteY65" fmla="*/ 858033 h 963507"/>
                <a:gd name="connsiteX66" fmla="*/ 755703 w 869883"/>
                <a:gd name="connsiteY66" fmla="*/ 908722 h 963507"/>
                <a:gd name="connsiteX67" fmla="*/ 755703 w 869883"/>
                <a:gd name="connsiteY67" fmla="*/ 959411 h 963507"/>
                <a:gd name="connsiteX68" fmla="*/ 638257 w 869883"/>
                <a:gd name="connsiteY68" fmla="*/ 959411 h 96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869883" h="963507">
                  <a:moveTo>
                    <a:pt x="249393" y="183621"/>
                  </a:moveTo>
                  <a:cubicBezTo>
                    <a:pt x="265458" y="186191"/>
                    <a:pt x="280878" y="175268"/>
                    <a:pt x="283449" y="159204"/>
                  </a:cubicBezTo>
                  <a:cubicBezTo>
                    <a:pt x="286019" y="143140"/>
                    <a:pt x="275095" y="127719"/>
                    <a:pt x="259032" y="125148"/>
                  </a:cubicBezTo>
                  <a:cubicBezTo>
                    <a:pt x="242968" y="122578"/>
                    <a:pt x="227547" y="133502"/>
                    <a:pt x="224976" y="149565"/>
                  </a:cubicBezTo>
                  <a:cubicBezTo>
                    <a:pt x="221764" y="165630"/>
                    <a:pt x="233329" y="181050"/>
                    <a:pt x="249393" y="183621"/>
                  </a:cubicBezTo>
                  <a:close/>
                  <a:moveTo>
                    <a:pt x="795252" y="408697"/>
                  </a:moveTo>
                  <a:cubicBezTo>
                    <a:pt x="817199" y="404994"/>
                    <a:pt x="829844" y="377537"/>
                    <a:pt x="809612" y="355860"/>
                  </a:cubicBezTo>
                  <a:cubicBezTo>
                    <a:pt x="775572" y="335307"/>
                    <a:pt x="743459" y="374486"/>
                    <a:pt x="771076" y="403388"/>
                  </a:cubicBezTo>
                  <a:cubicBezTo>
                    <a:pt x="779586" y="408526"/>
                    <a:pt x="787936" y="409931"/>
                    <a:pt x="795252" y="408697"/>
                  </a:cubicBezTo>
                  <a:close/>
                  <a:moveTo>
                    <a:pt x="100086" y="631479"/>
                  </a:moveTo>
                  <a:cubicBezTo>
                    <a:pt x="84101" y="631479"/>
                    <a:pt x="71143" y="618521"/>
                    <a:pt x="71143" y="602536"/>
                  </a:cubicBezTo>
                  <a:cubicBezTo>
                    <a:pt x="71143" y="586551"/>
                    <a:pt x="84101" y="573593"/>
                    <a:pt x="100086" y="573593"/>
                  </a:cubicBezTo>
                  <a:cubicBezTo>
                    <a:pt x="116071" y="573593"/>
                    <a:pt x="129029" y="586551"/>
                    <a:pt x="129029" y="602536"/>
                  </a:cubicBezTo>
                  <a:cubicBezTo>
                    <a:pt x="129029" y="618521"/>
                    <a:pt x="116071" y="631479"/>
                    <a:pt x="100086" y="631479"/>
                  </a:cubicBezTo>
                  <a:close/>
                  <a:moveTo>
                    <a:pt x="100086" y="660422"/>
                  </a:moveTo>
                  <a:cubicBezTo>
                    <a:pt x="132056" y="660422"/>
                    <a:pt x="157972" y="634506"/>
                    <a:pt x="157972" y="602536"/>
                  </a:cubicBezTo>
                  <a:cubicBezTo>
                    <a:pt x="157972" y="570566"/>
                    <a:pt x="132056" y="544650"/>
                    <a:pt x="100086" y="544650"/>
                  </a:cubicBezTo>
                  <a:cubicBezTo>
                    <a:pt x="68116" y="544650"/>
                    <a:pt x="42200" y="570566"/>
                    <a:pt x="42200" y="602536"/>
                  </a:cubicBezTo>
                  <a:cubicBezTo>
                    <a:pt x="42200" y="634506"/>
                    <a:pt x="68116" y="660422"/>
                    <a:pt x="100086" y="660422"/>
                  </a:cubicBezTo>
                  <a:close/>
                  <a:moveTo>
                    <a:pt x="636483" y="963507"/>
                  </a:moveTo>
                  <a:lnTo>
                    <a:pt x="423144" y="963507"/>
                  </a:lnTo>
                  <a:lnTo>
                    <a:pt x="417256" y="959411"/>
                  </a:lnTo>
                  <a:lnTo>
                    <a:pt x="118065" y="959411"/>
                  </a:lnTo>
                  <a:lnTo>
                    <a:pt x="118065" y="908722"/>
                  </a:lnTo>
                  <a:cubicBezTo>
                    <a:pt x="118065" y="880727"/>
                    <a:pt x="140759" y="858033"/>
                    <a:pt x="168754" y="858033"/>
                  </a:cubicBezTo>
                  <a:lnTo>
                    <a:pt x="271522" y="858033"/>
                  </a:lnTo>
                  <a:lnTo>
                    <a:pt x="44795" y="700313"/>
                  </a:lnTo>
                  <a:cubicBezTo>
                    <a:pt x="-2543" y="667383"/>
                    <a:pt x="-14222" y="602314"/>
                    <a:pt x="18708" y="554976"/>
                  </a:cubicBezTo>
                  <a:cubicBezTo>
                    <a:pt x="26940" y="543142"/>
                    <a:pt x="37181" y="533536"/>
                    <a:pt x="48652" y="526299"/>
                  </a:cubicBezTo>
                  <a:lnTo>
                    <a:pt x="74792" y="516166"/>
                  </a:lnTo>
                  <a:lnTo>
                    <a:pt x="74213" y="514501"/>
                  </a:lnTo>
                  <a:lnTo>
                    <a:pt x="631187" y="342364"/>
                  </a:lnTo>
                  <a:lnTo>
                    <a:pt x="297632" y="217056"/>
                  </a:lnTo>
                  <a:lnTo>
                    <a:pt x="272796" y="228529"/>
                  </a:lnTo>
                  <a:cubicBezTo>
                    <a:pt x="263087" y="230929"/>
                    <a:pt x="252766" y="231491"/>
                    <a:pt x="242325" y="229885"/>
                  </a:cubicBezTo>
                  <a:lnTo>
                    <a:pt x="218472" y="221008"/>
                  </a:lnTo>
                  <a:lnTo>
                    <a:pt x="164724" y="258948"/>
                  </a:lnTo>
                  <a:lnTo>
                    <a:pt x="56132" y="241600"/>
                  </a:lnTo>
                  <a:lnTo>
                    <a:pt x="6014" y="156783"/>
                  </a:lnTo>
                  <a:lnTo>
                    <a:pt x="9869" y="132366"/>
                  </a:lnTo>
                  <a:lnTo>
                    <a:pt x="25290" y="134936"/>
                  </a:lnTo>
                  <a:lnTo>
                    <a:pt x="77338" y="212042"/>
                  </a:lnTo>
                  <a:lnTo>
                    <a:pt x="156371" y="224893"/>
                  </a:lnTo>
                  <a:lnTo>
                    <a:pt x="191922" y="196932"/>
                  </a:lnTo>
                  <a:lnTo>
                    <a:pt x="178712" y="141855"/>
                  </a:lnTo>
                  <a:cubicBezTo>
                    <a:pt x="182247" y="120972"/>
                    <a:pt x="193813" y="103463"/>
                    <a:pt x="209717" y="91977"/>
                  </a:cubicBezTo>
                  <a:lnTo>
                    <a:pt x="214528" y="89741"/>
                  </a:lnTo>
                  <a:lnTo>
                    <a:pt x="186572" y="46905"/>
                  </a:lnTo>
                  <a:lnTo>
                    <a:pt x="107539" y="34698"/>
                  </a:lnTo>
                  <a:lnTo>
                    <a:pt x="34288" y="91884"/>
                  </a:lnTo>
                  <a:lnTo>
                    <a:pt x="18224" y="89314"/>
                  </a:lnTo>
                  <a:lnTo>
                    <a:pt x="22079" y="64898"/>
                  </a:lnTo>
                  <a:lnTo>
                    <a:pt x="96615" y="0"/>
                  </a:lnTo>
                  <a:lnTo>
                    <a:pt x="205206" y="17348"/>
                  </a:lnTo>
                  <a:lnTo>
                    <a:pt x="250632" y="78961"/>
                  </a:lnTo>
                  <a:lnTo>
                    <a:pt x="266742" y="78243"/>
                  </a:lnTo>
                  <a:cubicBezTo>
                    <a:pt x="287625" y="81456"/>
                    <a:pt x="305135" y="93022"/>
                    <a:pt x="316620" y="109005"/>
                  </a:cubicBezTo>
                  <a:lnTo>
                    <a:pt x="319435" y="115098"/>
                  </a:lnTo>
                  <a:lnTo>
                    <a:pt x="803977" y="300705"/>
                  </a:lnTo>
                  <a:lnTo>
                    <a:pt x="824626" y="306486"/>
                  </a:lnTo>
                  <a:cubicBezTo>
                    <a:pt x="843332" y="315879"/>
                    <a:pt x="858425" y="332417"/>
                    <a:pt x="865490" y="353933"/>
                  </a:cubicBezTo>
                  <a:cubicBezTo>
                    <a:pt x="880262" y="397608"/>
                    <a:pt x="856498" y="443851"/>
                    <a:pt x="813466" y="457981"/>
                  </a:cubicBezTo>
                  <a:lnTo>
                    <a:pt x="293089" y="618657"/>
                  </a:lnTo>
                  <a:lnTo>
                    <a:pt x="603336" y="834477"/>
                  </a:lnTo>
                  <a:lnTo>
                    <a:pt x="625895" y="858033"/>
                  </a:lnTo>
                  <a:lnTo>
                    <a:pt x="705014" y="858033"/>
                  </a:lnTo>
                  <a:cubicBezTo>
                    <a:pt x="733009" y="858033"/>
                    <a:pt x="755703" y="880727"/>
                    <a:pt x="755703" y="908722"/>
                  </a:cubicBezTo>
                  <a:lnTo>
                    <a:pt x="755703" y="959411"/>
                  </a:lnTo>
                  <a:lnTo>
                    <a:pt x="638257" y="9594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apezoid 24">
              <a:extLst>
                <a:ext uri="{FF2B5EF4-FFF2-40B4-BE49-F238E27FC236}">
                  <a16:creationId xmlns:a16="http://schemas.microsoft.com/office/drawing/2014/main" xmlns="" id="{31D460DF-0640-47FB-8F04-195A1FD52078}"/>
                </a:ext>
              </a:extLst>
            </p:cNvPr>
            <p:cNvSpPr>
              <a:spLocks noChangeAspect="1"/>
            </p:cNvSpPr>
            <p:nvPr/>
          </p:nvSpPr>
          <p:spPr>
            <a:xfrm rot="8369018">
              <a:off x="6543417" y="2652941"/>
              <a:ext cx="1146180" cy="1157101"/>
            </a:xfrm>
            <a:custGeom>
              <a:avLst/>
              <a:gdLst/>
              <a:ahLst/>
              <a:cxnLst/>
              <a:rect l="l" t="t" r="r" b="b"/>
              <a:pathLst>
                <a:path w="4411086" h="4453092">
                  <a:moveTo>
                    <a:pt x="3095887" y="1153910"/>
                  </a:moveTo>
                  <a:cubicBezTo>
                    <a:pt x="3119009" y="1174647"/>
                    <a:pt x="3146597" y="1191685"/>
                    <a:pt x="3177861" y="1203446"/>
                  </a:cubicBezTo>
                  <a:cubicBezTo>
                    <a:pt x="3302917" y="1250492"/>
                    <a:pt x="3439398" y="1195315"/>
                    <a:pt x="3482703" y="1080205"/>
                  </a:cubicBezTo>
                  <a:cubicBezTo>
                    <a:pt x="3526008" y="965093"/>
                    <a:pt x="3459737" y="833641"/>
                    <a:pt x="3334683" y="786595"/>
                  </a:cubicBezTo>
                  <a:cubicBezTo>
                    <a:pt x="3209628" y="739549"/>
                    <a:pt x="3073147" y="794724"/>
                    <a:pt x="3029841" y="909836"/>
                  </a:cubicBezTo>
                  <a:cubicBezTo>
                    <a:pt x="2997363" y="996169"/>
                    <a:pt x="3026521" y="1091695"/>
                    <a:pt x="3095887" y="1153910"/>
                  </a:cubicBezTo>
                  <a:close/>
                  <a:moveTo>
                    <a:pt x="3521423" y="1860548"/>
                  </a:moveTo>
                  <a:cubicBezTo>
                    <a:pt x="3544546" y="1881285"/>
                    <a:pt x="3572135" y="1898322"/>
                    <a:pt x="3603399" y="1910084"/>
                  </a:cubicBezTo>
                  <a:cubicBezTo>
                    <a:pt x="3728453" y="1957130"/>
                    <a:pt x="3864935" y="1901953"/>
                    <a:pt x="3908240" y="1786842"/>
                  </a:cubicBezTo>
                  <a:cubicBezTo>
                    <a:pt x="3951546" y="1671732"/>
                    <a:pt x="3885275" y="1540278"/>
                    <a:pt x="3760220" y="1493232"/>
                  </a:cubicBezTo>
                  <a:cubicBezTo>
                    <a:pt x="3635166" y="1446186"/>
                    <a:pt x="3498684" y="1501363"/>
                    <a:pt x="3455379" y="1616474"/>
                  </a:cubicBezTo>
                  <a:cubicBezTo>
                    <a:pt x="3422900" y="1702807"/>
                    <a:pt x="3452057" y="1798333"/>
                    <a:pt x="3521423" y="1860548"/>
                  </a:cubicBezTo>
                  <a:close/>
                  <a:moveTo>
                    <a:pt x="3507502" y="2659088"/>
                  </a:moveTo>
                  <a:cubicBezTo>
                    <a:pt x="3530625" y="2679826"/>
                    <a:pt x="3558214" y="2696863"/>
                    <a:pt x="3589478" y="2708624"/>
                  </a:cubicBezTo>
                  <a:cubicBezTo>
                    <a:pt x="3714532" y="2755670"/>
                    <a:pt x="3851014" y="2700494"/>
                    <a:pt x="3894319" y="2585383"/>
                  </a:cubicBezTo>
                  <a:cubicBezTo>
                    <a:pt x="3937624" y="2470273"/>
                    <a:pt x="3871353" y="2338820"/>
                    <a:pt x="3746299" y="2291774"/>
                  </a:cubicBezTo>
                  <a:cubicBezTo>
                    <a:pt x="3621245" y="2244728"/>
                    <a:pt x="3484763" y="2299905"/>
                    <a:pt x="3441458" y="2415014"/>
                  </a:cubicBezTo>
                  <a:cubicBezTo>
                    <a:pt x="3408979" y="2501348"/>
                    <a:pt x="3438136" y="2596873"/>
                    <a:pt x="3507502" y="2659088"/>
                  </a:cubicBezTo>
                  <a:close/>
                  <a:moveTo>
                    <a:pt x="2750047" y="3029987"/>
                  </a:moveTo>
                  <a:cubicBezTo>
                    <a:pt x="2773168" y="3050726"/>
                    <a:pt x="2800759" y="3067763"/>
                    <a:pt x="2832021" y="3079524"/>
                  </a:cubicBezTo>
                  <a:cubicBezTo>
                    <a:pt x="2957076" y="3126570"/>
                    <a:pt x="3093558" y="3071393"/>
                    <a:pt x="3136863" y="2956283"/>
                  </a:cubicBezTo>
                  <a:cubicBezTo>
                    <a:pt x="3180168" y="2841172"/>
                    <a:pt x="3113897" y="2709719"/>
                    <a:pt x="2988843" y="2662673"/>
                  </a:cubicBezTo>
                  <a:cubicBezTo>
                    <a:pt x="2863789" y="2615627"/>
                    <a:pt x="2727307" y="2670804"/>
                    <a:pt x="2684001" y="2785914"/>
                  </a:cubicBezTo>
                  <a:cubicBezTo>
                    <a:pt x="2651523" y="2872247"/>
                    <a:pt x="2680681" y="2967773"/>
                    <a:pt x="2750047" y="3029987"/>
                  </a:cubicBezTo>
                  <a:close/>
                  <a:moveTo>
                    <a:pt x="1666926" y="2573567"/>
                  </a:moveTo>
                  <a:lnTo>
                    <a:pt x="1775047" y="423729"/>
                  </a:lnTo>
                  <a:lnTo>
                    <a:pt x="1991290" y="423729"/>
                  </a:lnTo>
                  <a:lnTo>
                    <a:pt x="2099411" y="2573567"/>
                  </a:lnTo>
                  <a:close/>
                  <a:moveTo>
                    <a:pt x="1154974" y="2568578"/>
                  </a:moveTo>
                  <a:cubicBezTo>
                    <a:pt x="1178096" y="2589317"/>
                    <a:pt x="1205685" y="2606354"/>
                    <a:pt x="1236949" y="2618115"/>
                  </a:cubicBezTo>
                  <a:cubicBezTo>
                    <a:pt x="1362003" y="2665161"/>
                    <a:pt x="1498485" y="2609985"/>
                    <a:pt x="1541790" y="2494874"/>
                  </a:cubicBezTo>
                  <a:cubicBezTo>
                    <a:pt x="1585096" y="2379763"/>
                    <a:pt x="1518825" y="2248310"/>
                    <a:pt x="1393770" y="2201264"/>
                  </a:cubicBezTo>
                  <a:cubicBezTo>
                    <a:pt x="1268716" y="2154218"/>
                    <a:pt x="1132234" y="2209394"/>
                    <a:pt x="1088929" y="2324505"/>
                  </a:cubicBezTo>
                  <a:cubicBezTo>
                    <a:pt x="1056450" y="2410839"/>
                    <a:pt x="1085608" y="2506364"/>
                    <a:pt x="1154974" y="2568578"/>
                  </a:cubicBezTo>
                  <a:close/>
                  <a:moveTo>
                    <a:pt x="1811301" y="3132571"/>
                  </a:moveTo>
                  <a:lnTo>
                    <a:pt x="1704026" y="2663196"/>
                  </a:lnTo>
                  <a:lnTo>
                    <a:pt x="2117930" y="2682436"/>
                  </a:lnTo>
                  <a:lnTo>
                    <a:pt x="1967575" y="3139835"/>
                  </a:lnTo>
                  <a:close/>
                  <a:moveTo>
                    <a:pt x="474734" y="2026084"/>
                  </a:moveTo>
                  <a:cubicBezTo>
                    <a:pt x="497856" y="2046823"/>
                    <a:pt x="525445" y="2063859"/>
                    <a:pt x="556709" y="2075621"/>
                  </a:cubicBezTo>
                  <a:cubicBezTo>
                    <a:pt x="681763" y="2122667"/>
                    <a:pt x="818245" y="2067490"/>
                    <a:pt x="861550" y="1952380"/>
                  </a:cubicBezTo>
                  <a:cubicBezTo>
                    <a:pt x="904855" y="1837269"/>
                    <a:pt x="838584" y="1705816"/>
                    <a:pt x="713530" y="1658770"/>
                  </a:cubicBezTo>
                  <a:cubicBezTo>
                    <a:pt x="588476" y="1611724"/>
                    <a:pt x="451994" y="1666900"/>
                    <a:pt x="408689" y="1782011"/>
                  </a:cubicBezTo>
                  <a:cubicBezTo>
                    <a:pt x="376210" y="1868344"/>
                    <a:pt x="405367" y="1963870"/>
                    <a:pt x="474734" y="2026084"/>
                  </a:cubicBezTo>
                  <a:close/>
                  <a:moveTo>
                    <a:pt x="470005" y="2517620"/>
                  </a:moveTo>
                  <a:cubicBezTo>
                    <a:pt x="142796" y="2243059"/>
                    <a:pt x="-69074" y="1913805"/>
                    <a:pt x="20698" y="1573981"/>
                  </a:cubicBezTo>
                  <a:cubicBezTo>
                    <a:pt x="290062" y="677171"/>
                    <a:pt x="1131284" y="1373424"/>
                    <a:pt x="1417683" y="1157395"/>
                  </a:cubicBezTo>
                  <a:cubicBezTo>
                    <a:pt x="1704082" y="941367"/>
                    <a:pt x="795764" y="512391"/>
                    <a:pt x="1486994" y="164947"/>
                  </a:cubicBezTo>
                  <a:cubicBezTo>
                    <a:pt x="1963635" y="-91969"/>
                    <a:pt x="2301495" y="-33140"/>
                    <a:pt x="2924035" y="233397"/>
                  </a:cubicBezTo>
                  <a:cubicBezTo>
                    <a:pt x="3546575" y="499935"/>
                    <a:pt x="4682373" y="1460700"/>
                    <a:pt x="4352060" y="2410274"/>
                  </a:cubicBezTo>
                  <a:cubicBezTo>
                    <a:pt x="4055563" y="3262631"/>
                    <a:pt x="2903863" y="3342769"/>
                    <a:pt x="2149143" y="3248705"/>
                  </a:cubicBezTo>
                  <a:cubicBezTo>
                    <a:pt x="2120485" y="3221681"/>
                    <a:pt x="2088781" y="3200633"/>
                    <a:pt x="2056697" y="3184977"/>
                  </a:cubicBezTo>
                  <a:lnTo>
                    <a:pt x="2029525" y="3174239"/>
                  </a:lnTo>
                  <a:lnTo>
                    <a:pt x="2074465" y="2961096"/>
                  </a:lnTo>
                  <a:cubicBezTo>
                    <a:pt x="2174448" y="2968058"/>
                    <a:pt x="2268303" y="2914369"/>
                    <a:pt x="2302852" y="2822534"/>
                  </a:cubicBezTo>
                  <a:cubicBezTo>
                    <a:pt x="2344980" y="2710550"/>
                    <a:pt x="2283405" y="2583099"/>
                    <a:pt x="2164586" y="2533664"/>
                  </a:cubicBezTo>
                  <a:lnTo>
                    <a:pt x="2177079" y="2474412"/>
                  </a:lnTo>
                  <a:lnTo>
                    <a:pt x="2181423" y="2474420"/>
                  </a:lnTo>
                  <a:lnTo>
                    <a:pt x="2180348" y="2458905"/>
                  </a:lnTo>
                  <a:lnTo>
                    <a:pt x="2183345" y="2444691"/>
                  </a:lnTo>
                  <a:lnTo>
                    <a:pt x="2179364" y="2444684"/>
                  </a:lnTo>
                  <a:lnTo>
                    <a:pt x="2069296" y="855315"/>
                  </a:lnTo>
                  <a:cubicBezTo>
                    <a:pt x="2264713" y="815272"/>
                    <a:pt x="2400776" y="670372"/>
                    <a:pt x="2376696" y="524656"/>
                  </a:cubicBezTo>
                  <a:cubicBezTo>
                    <a:pt x="2351678" y="373263"/>
                    <a:pt x="2163271" y="278317"/>
                    <a:pt x="1955875" y="312591"/>
                  </a:cubicBezTo>
                  <a:cubicBezTo>
                    <a:pt x="1748480" y="346862"/>
                    <a:pt x="1600634" y="497374"/>
                    <a:pt x="1625652" y="648768"/>
                  </a:cubicBezTo>
                  <a:cubicBezTo>
                    <a:pt x="1635034" y="705540"/>
                    <a:pt x="1667392" y="754373"/>
                    <a:pt x="1715112" y="791433"/>
                  </a:cubicBezTo>
                  <a:lnTo>
                    <a:pt x="1728511" y="799403"/>
                  </a:lnTo>
                  <a:lnTo>
                    <a:pt x="1608970" y="2443607"/>
                  </a:lnTo>
                  <a:lnTo>
                    <a:pt x="1608731" y="2443607"/>
                  </a:lnTo>
                  <a:lnTo>
                    <a:pt x="1608909" y="2444461"/>
                  </a:lnTo>
                  <a:lnTo>
                    <a:pt x="1606809" y="2473335"/>
                  </a:lnTo>
                  <a:lnTo>
                    <a:pt x="1614885" y="2473351"/>
                  </a:lnTo>
                  <a:lnTo>
                    <a:pt x="1760460" y="3176931"/>
                  </a:lnTo>
                  <a:cubicBezTo>
                    <a:pt x="1363839" y="3071567"/>
                    <a:pt x="842276" y="2829991"/>
                    <a:pt x="470005" y="2517620"/>
                  </a:cubicBezTo>
                  <a:close/>
                  <a:moveTo>
                    <a:pt x="1703651" y="4144665"/>
                  </a:moveTo>
                  <a:cubicBezTo>
                    <a:pt x="1692426" y="4135382"/>
                    <a:pt x="1682479" y="4126471"/>
                    <a:pt x="1673433" y="4117764"/>
                  </a:cubicBezTo>
                  <a:cubicBezTo>
                    <a:pt x="1630012" y="4075967"/>
                    <a:pt x="1607344" y="4038835"/>
                    <a:pt x="1563711" y="3987474"/>
                  </a:cubicBezTo>
                  <a:cubicBezTo>
                    <a:pt x="1428119" y="3754817"/>
                    <a:pt x="1459551" y="3514918"/>
                    <a:pt x="1577437" y="3369529"/>
                  </a:cubicBezTo>
                  <a:cubicBezTo>
                    <a:pt x="1695323" y="3224139"/>
                    <a:pt x="1812160" y="3189516"/>
                    <a:pt x="1943877" y="3254126"/>
                  </a:cubicBezTo>
                  <a:cubicBezTo>
                    <a:pt x="2075594" y="3318736"/>
                    <a:pt x="2201944" y="3486346"/>
                    <a:pt x="2150195" y="3720844"/>
                  </a:cubicBezTo>
                  <a:cubicBezTo>
                    <a:pt x="2053054" y="4010881"/>
                    <a:pt x="2046121" y="3999957"/>
                    <a:pt x="2256634" y="4453092"/>
                  </a:cubicBezTo>
                  <a:cubicBezTo>
                    <a:pt x="1923422" y="4292924"/>
                    <a:pt x="1782225" y="4209649"/>
                    <a:pt x="1703651" y="414466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D5CF2213-852E-4240-813E-B4BEE73B7B5F}"/>
                </a:ext>
              </a:extLst>
            </p:cNvPr>
            <p:cNvGrpSpPr/>
            <p:nvPr/>
          </p:nvGrpSpPr>
          <p:grpSpPr>
            <a:xfrm>
              <a:off x="7721588" y="2772298"/>
              <a:ext cx="988480" cy="987025"/>
              <a:chOff x="2611714" y="1452659"/>
              <a:chExt cx="3963104" cy="3957283"/>
            </a:xfrm>
            <a:solidFill>
              <a:schemeClr val="bg1"/>
            </a:solidFill>
          </p:grpSpPr>
          <p:sp>
            <p:nvSpPr>
              <p:cNvPr id="17" name="Round Same Side Corner Rectangle 4">
                <a:extLst>
                  <a:ext uri="{FF2B5EF4-FFF2-40B4-BE49-F238E27FC236}">
                    <a16:creationId xmlns:a16="http://schemas.microsoft.com/office/drawing/2014/main" xmlns="" id="{15E8845B-2966-4D6E-BF28-D4FFBE0924ED}"/>
                  </a:ext>
                </a:extLst>
              </p:cNvPr>
              <p:cNvSpPr/>
              <p:nvPr/>
            </p:nvSpPr>
            <p:spPr>
              <a:xfrm rot="5400000">
                <a:off x="3996576" y="67797"/>
                <a:ext cx="1193379" cy="3963104"/>
              </a:xfrm>
              <a:custGeom>
                <a:avLst/>
                <a:gdLst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4005634 h 4005634"/>
                  <a:gd name="connsiteX7" fmla="*/ 0 w 792088"/>
                  <a:gd name="connsiteY7" fmla="*/ 259607 h 4005634"/>
                  <a:gd name="connsiteX8" fmla="*/ 259607 w 792088"/>
                  <a:gd name="connsiteY8" fmla="*/ 0 h 4005634"/>
                  <a:gd name="connsiteX0" fmla="*/ 270239 w 802720"/>
                  <a:gd name="connsiteY0" fmla="*/ 0 h 4005634"/>
                  <a:gd name="connsiteX1" fmla="*/ 543113 w 802720"/>
                  <a:gd name="connsiteY1" fmla="*/ 0 h 4005634"/>
                  <a:gd name="connsiteX2" fmla="*/ 802720 w 802720"/>
                  <a:gd name="connsiteY2" fmla="*/ 259607 h 4005634"/>
                  <a:gd name="connsiteX3" fmla="*/ 802720 w 802720"/>
                  <a:gd name="connsiteY3" fmla="*/ 4005634 h 4005634"/>
                  <a:gd name="connsiteX4" fmla="*/ 802720 w 802720"/>
                  <a:gd name="connsiteY4" fmla="*/ 4005634 h 4005634"/>
                  <a:gd name="connsiteX5" fmla="*/ 10632 w 802720"/>
                  <a:gd name="connsiteY5" fmla="*/ 4005634 h 4005634"/>
                  <a:gd name="connsiteX6" fmla="*/ 0 w 802720"/>
                  <a:gd name="connsiteY6" fmla="*/ 3590965 h 4005634"/>
                  <a:gd name="connsiteX7" fmla="*/ 10632 w 802720"/>
                  <a:gd name="connsiteY7" fmla="*/ 259607 h 4005634"/>
                  <a:gd name="connsiteX8" fmla="*/ 270239 w 802720"/>
                  <a:gd name="connsiteY8" fmla="*/ 0 h 4005634"/>
                  <a:gd name="connsiteX0" fmla="*/ 280872 w 813353"/>
                  <a:gd name="connsiteY0" fmla="*/ 0 h 4005634"/>
                  <a:gd name="connsiteX1" fmla="*/ 553746 w 813353"/>
                  <a:gd name="connsiteY1" fmla="*/ 0 h 4005634"/>
                  <a:gd name="connsiteX2" fmla="*/ 813353 w 813353"/>
                  <a:gd name="connsiteY2" fmla="*/ 259607 h 4005634"/>
                  <a:gd name="connsiteX3" fmla="*/ 813353 w 813353"/>
                  <a:gd name="connsiteY3" fmla="*/ 4005634 h 4005634"/>
                  <a:gd name="connsiteX4" fmla="*/ 813353 w 813353"/>
                  <a:gd name="connsiteY4" fmla="*/ 4005634 h 4005634"/>
                  <a:gd name="connsiteX5" fmla="*/ 21265 w 813353"/>
                  <a:gd name="connsiteY5" fmla="*/ 4005634 h 4005634"/>
                  <a:gd name="connsiteX6" fmla="*/ 0 w 813353"/>
                  <a:gd name="connsiteY6" fmla="*/ 3590965 h 4005634"/>
                  <a:gd name="connsiteX7" fmla="*/ 21265 w 813353"/>
                  <a:gd name="connsiteY7" fmla="*/ 259607 h 4005634"/>
                  <a:gd name="connsiteX8" fmla="*/ 280872 w 813353"/>
                  <a:gd name="connsiteY8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88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90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16266"/>
                  <a:gd name="connsiteX1" fmla="*/ 532481 w 1004739"/>
                  <a:gd name="connsiteY1" fmla="*/ 0 h 4016266"/>
                  <a:gd name="connsiteX2" fmla="*/ 792088 w 1004739"/>
                  <a:gd name="connsiteY2" fmla="*/ 259607 h 4016266"/>
                  <a:gd name="connsiteX3" fmla="*/ 802725 w 1004739"/>
                  <a:gd name="connsiteY3" fmla="*/ 4016266 h 4016266"/>
                  <a:gd name="connsiteX4" fmla="*/ 1004739 w 1004739"/>
                  <a:gd name="connsiteY4" fmla="*/ 3941839 h 4016266"/>
                  <a:gd name="connsiteX5" fmla="*/ 10633 w 1004739"/>
                  <a:gd name="connsiteY5" fmla="*/ 3101867 h 4016266"/>
                  <a:gd name="connsiteX6" fmla="*/ 0 w 1004739"/>
                  <a:gd name="connsiteY6" fmla="*/ 259607 h 4016266"/>
                  <a:gd name="connsiteX7" fmla="*/ 259607 w 1004739"/>
                  <a:gd name="connsiteY7" fmla="*/ 0 h 4016266"/>
                  <a:gd name="connsiteX0" fmla="*/ 259607 w 1040242"/>
                  <a:gd name="connsiteY0" fmla="*/ 0 h 3941839"/>
                  <a:gd name="connsiteX1" fmla="*/ 532481 w 1040242"/>
                  <a:gd name="connsiteY1" fmla="*/ 0 h 3941839"/>
                  <a:gd name="connsiteX2" fmla="*/ 792088 w 1040242"/>
                  <a:gd name="connsiteY2" fmla="*/ 259607 h 3941839"/>
                  <a:gd name="connsiteX3" fmla="*/ 1004739 w 1040242"/>
                  <a:gd name="connsiteY3" fmla="*/ 3941839 h 3941839"/>
                  <a:gd name="connsiteX4" fmla="*/ 10633 w 1040242"/>
                  <a:gd name="connsiteY4" fmla="*/ 3101867 h 3941839"/>
                  <a:gd name="connsiteX5" fmla="*/ 0 w 1040242"/>
                  <a:gd name="connsiteY5" fmla="*/ 259607 h 3941839"/>
                  <a:gd name="connsiteX6" fmla="*/ 259607 w 1040242"/>
                  <a:gd name="connsiteY6" fmla="*/ 0 h 3941839"/>
                  <a:gd name="connsiteX0" fmla="*/ 259607 w 1384020"/>
                  <a:gd name="connsiteY0" fmla="*/ 0 h 3984369"/>
                  <a:gd name="connsiteX1" fmla="*/ 532481 w 1384020"/>
                  <a:gd name="connsiteY1" fmla="*/ 0 h 3984369"/>
                  <a:gd name="connsiteX2" fmla="*/ 792088 w 1384020"/>
                  <a:gd name="connsiteY2" fmla="*/ 259607 h 3984369"/>
                  <a:gd name="connsiteX3" fmla="*/ 1366248 w 1384020"/>
                  <a:gd name="connsiteY3" fmla="*/ 3984369 h 3984369"/>
                  <a:gd name="connsiteX4" fmla="*/ 10633 w 1384020"/>
                  <a:gd name="connsiteY4" fmla="*/ 3101867 h 3984369"/>
                  <a:gd name="connsiteX5" fmla="*/ 0 w 1384020"/>
                  <a:gd name="connsiteY5" fmla="*/ 259607 h 3984369"/>
                  <a:gd name="connsiteX6" fmla="*/ 259607 w 1384020"/>
                  <a:gd name="connsiteY6" fmla="*/ 0 h 3984369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48583"/>
                  <a:gd name="connsiteY0" fmla="*/ 0 h 3963104"/>
                  <a:gd name="connsiteX1" fmla="*/ 532481 w 1148583"/>
                  <a:gd name="connsiteY1" fmla="*/ 0 h 3963104"/>
                  <a:gd name="connsiteX2" fmla="*/ 792088 w 1148583"/>
                  <a:gd name="connsiteY2" fmla="*/ 259607 h 3963104"/>
                  <a:gd name="connsiteX3" fmla="*/ 1121701 w 1148583"/>
                  <a:gd name="connsiteY3" fmla="*/ 3963104 h 3963104"/>
                  <a:gd name="connsiteX4" fmla="*/ 10633 w 1148583"/>
                  <a:gd name="connsiteY4" fmla="*/ 3101867 h 3963104"/>
                  <a:gd name="connsiteX5" fmla="*/ 0 w 1148583"/>
                  <a:gd name="connsiteY5" fmla="*/ 259607 h 3963104"/>
                  <a:gd name="connsiteX6" fmla="*/ 259607 w 1148583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210113"/>
                  <a:gd name="connsiteY0" fmla="*/ 0 h 3963640"/>
                  <a:gd name="connsiteX1" fmla="*/ 564605 w 1210113"/>
                  <a:gd name="connsiteY1" fmla="*/ 0 h 3963640"/>
                  <a:gd name="connsiteX2" fmla="*/ 824212 w 1210113"/>
                  <a:gd name="connsiteY2" fmla="*/ 259607 h 3963640"/>
                  <a:gd name="connsiteX3" fmla="*/ 1153825 w 1210113"/>
                  <a:gd name="connsiteY3" fmla="*/ 3963104 h 3963640"/>
                  <a:gd name="connsiteX4" fmla="*/ 228 w 1210113"/>
                  <a:gd name="connsiteY4" fmla="*/ 2867951 h 3963640"/>
                  <a:gd name="connsiteX5" fmla="*/ 32124 w 1210113"/>
                  <a:gd name="connsiteY5" fmla="*/ 259607 h 3963640"/>
                  <a:gd name="connsiteX6" fmla="*/ 291731 w 1210113"/>
                  <a:gd name="connsiteY6" fmla="*/ 0 h 3963640"/>
                  <a:gd name="connsiteX0" fmla="*/ 291731 w 1202597"/>
                  <a:gd name="connsiteY0" fmla="*/ 0 h 3963104"/>
                  <a:gd name="connsiteX1" fmla="*/ 564605 w 1202597"/>
                  <a:gd name="connsiteY1" fmla="*/ 0 h 3963104"/>
                  <a:gd name="connsiteX2" fmla="*/ 824212 w 1202597"/>
                  <a:gd name="connsiteY2" fmla="*/ 259607 h 3963104"/>
                  <a:gd name="connsiteX3" fmla="*/ 865240 w 1202597"/>
                  <a:gd name="connsiteY3" fmla="*/ 2853423 h 3963104"/>
                  <a:gd name="connsiteX4" fmla="*/ 1153825 w 1202597"/>
                  <a:gd name="connsiteY4" fmla="*/ 3963104 h 3963104"/>
                  <a:gd name="connsiteX5" fmla="*/ 228 w 1202597"/>
                  <a:gd name="connsiteY5" fmla="*/ 2867951 h 3963104"/>
                  <a:gd name="connsiteX6" fmla="*/ 32124 w 1202597"/>
                  <a:gd name="connsiteY6" fmla="*/ 259607 h 3963104"/>
                  <a:gd name="connsiteX7" fmla="*/ 291731 w 1202597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100"/>
                  <a:gd name="connsiteY0" fmla="*/ 0 h 3963104"/>
                  <a:gd name="connsiteX1" fmla="*/ 564605 w 1195100"/>
                  <a:gd name="connsiteY1" fmla="*/ 0 h 3963104"/>
                  <a:gd name="connsiteX2" fmla="*/ 824212 w 1195100"/>
                  <a:gd name="connsiteY2" fmla="*/ 259607 h 3963104"/>
                  <a:gd name="connsiteX3" fmla="*/ 833342 w 1195100"/>
                  <a:gd name="connsiteY3" fmla="*/ 2864055 h 3963104"/>
                  <a:gd name="connsiteX4" fmla="*/ 1153825 w 1195100"/>
                  <a:gd name="connsiteY4" fmla="*/ 3963104 h 3963104"/>
                  <a:gd name="connsiteX5" fmla="*/ 228 w 1195100"/>
                  <a:gd name="connsiteY5" fmla="*/ 2867951 h 3963104"/>
                  <a:gd name="connsiteX6" fmla="*/ 32124 w 1195100"/>
                  <a:gd name="connsiteY6" fmla="*/ 259607 h 3963104"/>
                  <a:gd name="connsiteX7" fmla="*/ 291731 w 1195100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777"/>
                  <a:gd name="connsiteY0" fmla="*/ 0 h 3963104"/>
                  <a:gd name="connsiteX1" fmla="*/ 564605 w 1195777"/>
                  <a:gd name="connsiteY1" fmla="*/ 0 h 3963104"/>
                  <a:gd name="connsiteX2" fmla="*/ 824212 w 1195777"/>
                  <a:gd name="connsiteY2" fmla="*/ 259607 h 3963104"/>
                  <a:gd name="connsiteX3" fmla="*/ 843975 w 1195777"/>
                  <a:gd name="connsiteY3" fmla="*/ 2832157 h 3963104"/>
                  <a:gd name="connsiteX4" fmla="*/ 1153825 w 1195777"/>
                  <a:gd name="connsiteY4" fmla="*/ 3963104 h 3963104"/>
                  <a:gd name="connsiteX5" fmla="*/ 228 w 1195777"/>
                  <a:gd name="connsiteY5" fmla="*/ 2867951 h 3963104"/>
                  <a:gd name="connsiteX6" fmla="*/ 32124 w 1195777"/>
                  <a:gd name="connsiteY6" fmla="*/ 259607 h 3963104"/>
                  <a:gd name="connsiteX7" fmla="*/ 291731 w 1195777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3379" h="3963104">
                    <a:moveTo>
                      <a:pt x="291731" y="0"/>
                    </a:moveTo>
                    <a:lnTo>
                      <a:pt x="564605" y="0"/>
                    </a:lnTo>
                    <a:cubicBezTo>
                      <a:pt x="707982" y="0"/>
                      <a:pt x="824212" y="116230"/>
                      <a:pt x="824212" y="259607"/>
                    </a:cubicBezTo>
                    <a:cubicBezTo>
                      <a:pt x="812311" y="1450613"/>
                      <a:pt x="789639" y="1742312"/>
                      <a:pt x="804710" y="2820937"/>
                    </a:cubicBezTo>
                    <a:cubicBezTo>
                      <a:pt x="785221" y="3416922"/>
                      <a:pt x="1344067" y="3958911"/>
                      <a:pt x="1153825" y="3963104"/>
                    </a:cubicBezTo>
                    <a:cubicBezTo>
                      <a:pt x="691323" y="3853235"/>
                      <a:pt x="5536" y="3498816"/>
                      <a:pt x="228" y="2867951"/>
                    </a:cubicBezTo>
                    <a:cubicBezTo>
                      <a:pt x="-3316" y="1920531"/>
                      <a:pt x="35668" y="1207027"/>
                      <a:pt x="32124" y="259607"/>
                    </a:cubicBezTo>
                    <a:cubicBezTo>
                      <a:pt x="32124" y="116230"/>
                      <a:pt x="148354" y="0"/>
                      <a:pt x="29173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" name="Round Same Side Corner Rectangle 6">
                <a:extLst>
                  <a:ext uri="{FF2B5EF4-FFF2-40B4-BE49-F238E27FC236}">
                    <a16:creationId xmlns:a16="http://schemas.microsoft.com/office/drawing/2014/main" xmlns="" id="{1B97F382-F14A-4396-9572-814AC9894D76}"/>
                  </a:ext>
                </a:extLst>
              </p:cNvPr>
              <p:cNvSpPr/>
              <p:nvPr/>
            </p:nvSpPr>
            <p:spPr>
              <a:xfrm rot="10800000">
                <a:off x="3313887" y="2197644"/>
                <a:ext cx="970080" cy="3202984"/>
              </a:xfrm>
              <a:custGeom>
                <a:avLst/>
                <a:gdLst>
                  <a:gd name="connsiteX0" fmla="*/ 387196 w 792088"/>
                  <a:gd name="connsiteY0" fmla="*/ 0 h 2736304"/>
                  <a:gd name="connsiteX1" fmla="*/ 404892 w 792088"/>
                  <a:gd name="connsiteY1" fmla="*/ 0 h 2736304"/>
                  <a:gd name="connsiteX2" fmla="*/ 792088 w 792088"/>
                  <a:gd name="connsiteY2" fmla="*/ 387196 h 2736304"/>
                  <a:gd name="connsiteX3" fmla="*/ 792088 w 792088"/>
                  <a:gd name="connsiteY3" fmla="*/ 2736304 h 2736304"/>
                  <a:gd name="connsiteX4" fmla="*/ 792088 w 792088"/>
                  <a:gd name="connsiteY4" fmla="*/ 2736304 h 2736304"/>
                  <a:gd name="connsiteX5" fmla="*/ 0 w 792088"/>
                  <a:gd name="connsiteY5" fmla="*/ 2736304 h 2736304"/>
                  <a:gd name="connsiteX6" fmla="*/ 0 w 792088"/>
                  <a:gd name="connsiteY6" fmla="*/ 2736304 h 2736304"/>
                  <a:gd name="connsiteX7" fmla="*/ 0 w 792088"/>
                  <a:gd name="connsiteY7" fmla="*/ 387196 h 2736304"/>
                  <a:gd name="connsiteX8" fmla="*/ 387196 w 792088"/>
                  <a:gd name="connsiteY8" fmla="*/ 0 h 273630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898729"/>
                  <a:gd name="connsiteY0" fmla="*/ 0 h 3236034"/>
                  <a:gd name="connsiteX1" fmla="*/ 755766 w 898729"/>
                  <a:gd name="connsiteY1" fmla="*/ 202018 h 3236034"/>
                  <a:gd name="connsiteX2" fmla="*/ 792088 w 898729"/>
                  <a:gd name="connsiteY2" fmla="*/ 886926 h 3236034"/>
                  <a:gd name="connsiteX3" fmla="*/ 792088 w 898729"/>
                  <a:gd name="connsiteY3" fmla="*/ 3236034 h 3236034"/>
                  <a:gd name="connsiteX4" fmla="*/ 792088 w 898729"/>
                  <a:gd name="connsiteY4" fmla="*/ 3236034 h 3236034"/>
                  <a:gd name="connsiteX5" fmla="*/ 0 w 898729"/>
                  <a:gd name="connsiteY5" fmla="*/ 3236034 h 3236034"/>
                  <a:gd name="connsiteX6" fmla="*/ 0 w 898729"/>
                  <a:gd name="connsiteY6" fmla="*/ 3236034 h 3236034"/>
                  <a:gd name="connsiteX7" fmla="*/ 0 w 898729"/>
                  <a:gd name="connsiteY7" fmla="*/ 886926 h 3236034"/>
                  <a:gd name="connsiteX8" fmla="*/ 397829 w 898729"/>
                  <a:gd name="connsiteY8" fmla="*/ 0 h 3236034"/>
                  <a:gd name="connsiteX0" fmla="*/ 397829 w 901981"/>
                  <a:gd name="connsiteY0" fmla="*/ 0 h 3236034"/>
                  <a:gd name="connsiteX1" fmla="*/ 755766 w 901981"/>
                  <a:gd name="connsiteY1" fmla="*/ 202018 h 3236034"/>
                  <a:gd name="connsiteX2" fmla="*/ 802721 w 901981"/>
                  <a:gd name="connsiteY2" fmla="*/ 1099577 h 3236034"/>
                  <a:gd name="connsiteX3" fmla="*/ 792088 w 901981"/>
                  <a:gd name="connsiteY3" fmla="*/ 3236034 h 3236034"/>
                  <a:gd name="connsiteX4" fmla="*/ 792088 w 901981"/>
                  <a:gd name="connsiteY4" fmla="*/ 3236034 h 3236034"/>
                  <a:gd name="connsiteX5" fmla="*/ 0 w 901981"/>
                  <a:gd name="connsiteY5" fmla="*/ 3236034 h 3236034"/>
                  <a:gd name="connsiteX6" fmla="*/ 0 w 901981"/>
                  <a:gd name="connsiteY6" fmla="*/ 3236034 h 3236034"/>
                  <a:gd name="connsiteX7" fmla="*/ 0 w 901981"/>
                  <a:gd name="connsiteY7" fmla="*/ 886926 h 3236034"/>
                  <a:gd name="connsiteX8" fmla="*/ 397829 w 901981"/>
                  <a:gd name="connsiteY8" fmla="*/ 0 h 3236034"/>
                  <a:gd name="connsiteX0" fmla="*/ 397829 w 951558"/>
                  <a:gd name="connsiteY0" fmla="*/ 0 h 3236034"/>
                  <a:gd name="connsiteX1" fmla="*/ 755766 w 951558"/>
                  <a:gd name="connsiteY1" fmla="*/ 202018 h 3236034"/>
                  <a:gd name="connsiteX2" fmla="*/ 802721 w 951558"/>
                  <a:gd name="connsiteY2" fmla="*/ 1099577 h 3236034"/>
                  <a:gd name="connsiteX3" fmla="*/ 792088 w 951558"/>
                  <a:gd name="connsiteY3" fmla="*/ 3236034 h 3236034"/>
                  <a:gd name="connsiteX4" fmla="*/ 792088 w 951558"/>
                  <a:gd name="connsiteY4" fmla="*/ 3236034 h 3236034"/>
                  <a:gd name="connsiteX5" fmla="*/ 0 w 951558"/>
                  <a:gd name="connsiteY5" fmla="*/ 3236034 h 3236034"/>
                  <a:gd name="connsiteX6" fmla="*/ 0 w 951558"/>
                  <a:gd name="connsiteY6" fmla="*/ 3236034 h 3236034"/>
                  <a:gd name="connsiteX7" fmla="*/ 0 w 951558"/>
                  <a:gd name="connsiteY7" fmla="*/ 886926 h 3236034"/>
                  <a:gd name="connsiteX8" fmla="*/ 397829 w 951558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802721"/>
                  <a:gd name="connsiteY0" fmla="*/ 0 h 3236034"/>
                  <a:gd name="connsiteX1" fmla="*/ 802721 w 802721"/>
                  <a:gd name="connsiteY1" fmla="*/ 1099577 h 3236034"/>
                  <a:gd name="connsiteX2" fmla="*/ 792088 w 802721"/>
                  <a:gd name="connsiteY2" fmla="*/ 3236034 h 3236034"/>
                  <a:gd name="connsiteX3" fmla="*/ 792088 w 802721"/>
                  <a:gd name="connsiteY3" fmla="*/ 3236034 h 3236034"/>
                  <a:gd name="connsiteX4" fmla="*/ 0 w 802721"/>
                  <a:gd name="connsiteY4" fmla="*/ 3236034 h 3236034"/>
                  <a:gd name="connsiteX5" fmla="*/ 0 w 802721"/>
                  <a:gd name="connsiteY5" fmla="*/ 3236034 h 3236034"/>
                  <a:gd name="connsiteX6" fmla="*/ 0 w 802721"/>
                  <a:gd name="connsiteY6" fmla="*/ 886926 h 3236034"/>
                  <a:gd name="connsiteX7" fmla="*/ 397829 w 802721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117407"/>
                  <a:gd name="connsiteY0" fmla="*/ 0 h 3236034"/>
                  <a:gd name="connsiteX1" fmla="*/ 802721 w 1117407"/>
                  <a:gd name="connsiteY1" fmla="*/ 1099577 h 3236034"/>
                  <a:gd name="connsiteX2" fmla="*/ 792088 w 1117407"/>
                  <a:gd name="connsiteY2" fmla="*/ 3236034 h 3236034"/>
                  <a:gd name="connsiteX3" fmla="*/ 792088 w 1117407"/>
                  <a:gd name="connsiteY3" fmla="*/ 3236034 h 3236034"/>
                  <a:gd name="connsiteX4" fmla="*/ 0 w 1117407"/>
                  <a:gd name="connsiteY4" fmla="*/ 3236034 h 3236034"/>
                  <a:gd name="connsiteX5" fmla="*/ 0 w 1117407"/>
                  <a:gd name="connsiteY5" fmla="*/ 3236034 h 3236034"/>
                  <a:gd name="connsiteX6" fmla="*/ 0 w 1117407"/>
                  <a:gd name="connsiteY6" fmla="*/ 886926 h 3236034"/>
                  <a:gd name="connsiteX7" fmla="*/ 397829 w 1117407"/>
                  <a:gd name="connsiteY7" fmla="*/ 0 h 3236034"/>
                  <a:gd name="connsiteX0" fmla="*/ 397829 w 1125562"/>
                  <a:gd name="connsiteY0" fmla="*/ 0 h 3236034"/>
                  <a:gd name="connsiteX1" fmla="*/ 813354 w 1125562"/>
                  <a:gd name="connsiteY1" fmla="*/ 1344126 h 3236034"/>
                  <a:gd name="connsiteX2" fmla="*/ 792088 w 1125562"/>
                  <a:gd name="connsiteY2" fmla="*/ 3236034 h 3236034"/>
                  <a:gd name="connsiteX3" fmla="*/ 792088 w 1125562"/>
                  <a:gd name="connsiteY3" fmla="*/ 3236034 h 3236034"/>
                  <a:gd name="connsiteX4" fmla="*/ 0 w 1125562"/>
                  <a:gd name="connsiteY4" fmla="*/ 3236034 h 3236034"/>
                  <a:gd name="connsiteX5" fmla="*/ 0 w 1125562"/>
                  <a:gd name="connsiteY5" fmla="*/ 3236034 h 3236034"/>
                  <a:gd name="connsiteX6" fmla="*/ 0 w 1125562"/>
                  <a:gd name="connsiteY6" fmla="*/ 886926 h 3236034"/>
                  <a:gd name="connsiteX7" fmla="*/ 397829 w 1125562"/>
                  <a:gd name="connsiteY7" fmla="*/ 0 h 3236034"/>
                  <a:gd name="connsiteX0" fmla="*/ 397829 w 1109289"/>
                  <a:gd name="connsiteY0" fmla="*/ 0 h 3236034"/>
                  <a:gd name="connsiteX1" fmla="*/ 792089 w 1109289"/>
                  <a:gd name="connsiteY1" fmla="*/ 1312228 h 3236034"/>
                  <a:gd name="connsiteX2" fmla="*/ 792088 w 1109289"/>
                  <a:gd name="connsiteY2" fmla="*/ 3236034 h 3236034"/>
                  <a:gd name="connsiteX3" fmla="*/ 792088 w 1109289"/>
                  <a:gd name="connsiteY3" fmla="*/ 3236034 h 3236034"/>
                  <a:gd name="connsiteX4" fmla="*/ 0 w 1109289"/>
                  <a:gd name="connsiteY4" fmla="*/ 3236034 h 3236034"/>
                  <a:gd name="connsiteX5" fmla="*/ 0 w 1109289"/>
                  <a:gd name="connsiteY5" fmla="*/ 3236034 h 3236034"/>
                  <a:gd name="connsiteX6" fmla="*/ 0 w 1109289"/>
                  <a:gd name="connsiteY6" fmla="*/ 886926 h 3236034"/>
                  <a:gd name="connsiteX7" fmla="*/ 397829 w 1109289"/>
                  <a:gd name="connsiteY7" fmla="*/ 0 h 3236034"/>
                  <a:gd name="connsiteX0" fmla="*/ 397829 w 1076274"/>
                  <a:gd name="connsiteY0" fmla="*/ 0 h 3236034"/>
                  <a:gd name="connsiteX1" fmla="*/ 792089 w 1076274"/>
                  <a:gd name="connsiteY1" fmla="*/ 1312228 h 3236034"/>
                  <a:gd name="connsiteX2" fmla="*/ 792088 w 1076274"/>
                  <a:gd name="connsiteY2" fmla="*/ 3236034 h 3236034"/>
                  <a:gd name="connsiteX3" fmla="*/ 792088 w 1076274"/>
                  <a:gd name="connsiteY3" fmla="*/ 3236034 h 3236034"/>
                  <a:gd name="connsiteX4" fmla="*/ 0 w 1076274"/>
                  <a:gd name="connsiteY4" fmla="*/ 3236034 h 3236034"/>
                  <a:gd name="connsiteX5" fmla="*/ 0 w 1076274"/>
                  <a:gd name="connsiteY5" fmla="*/ 3236034 h 3236034"/>
                  <a:gd name="connsiteX6" fmla="*/ 0 w 1076274"/>
                  <a:gd name="connsiteY6" fmla="*/ 886926 h 3236034"/>
                  <a:gd name="connsiteX7" fmla="*/ 397829 w 1076274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84929"/>
                  <a:gd name="connsiteY0" fmla="*/ 0 h 3236034"/>
                  <a:gd name="connsiteX1" fmla="*/ 930312 w 1184929"/>
                  <a:gd name="connsiteY1" fmla="*/ 1142108 h 3236034"/>
                  <a:gd name="connsiteX2" fmla="*/ 792088 w 1184929"/>
                  <a:gd name="connsiteY2" fmla="*/ 3236034 h 3236034"/>
                  <a:gd name="connsiteX3" fmla="*/ 792088 w 1184929"/>
                  <a:gd name="connsiteY3" fmla="*/ 3236034 h 3236034"/>
                  <a:gd name="connsiteX4" fmla="*/ 0 w 1184929"/>
                  <a:gd name="connsiteY4" fmla="*/ 3236034 h 3236034"/>
                  <a:gd name="connsiteX5" fmla="*/ 0 w 1184929"/>
                  <a:gd name="connsiteY5" fmla="*/ 3236034 h 3236034"/>
                  <a:gd name="connsiteX6" fmla="*/ 0 w 1184929"/>
                  <a:gd name="connsiteY6" fmla="*/ 886926 h 3236034"/>
                  <a:gd name="connsiteX7" fmla="*/ 397829 w 1184929"/>
                  <a:gd name="connsiteY7" fmla="*/ 0 h 3236034"/>
                  <a:gd name="connsiteX0" fmla="*/ 397829 w 1111112"/>
                  <a:gd name="connsiteY0" fmla="*/ 0 h 3236034"/>
                  <a:gd name="connsiteX1" fmla="*/ 930312 w 1111112"/>
                  <a:gd name="connsiteY1" fmla="*/ 1142108 h 3236034"/>
                  <a:gd name="connsiteX2" fmla="*/ 792088 w 1111112"/>
                  <a:gd name="connsiteY2" fmla="*/ 3236034 h 3236034"/>
                  <a:gd name="connsiteX3" fmla="*/ 792088 w 1111112"/>
                  <a:gd name="connsiteY3" fmla="*/ 3236034 h 3236034"/>
                  <a:gd name="connsiteX4" fmla="*/ 0 w 1111112"/>
                  <a:gd name="connsiteY4" fmla="*/ 3236034 h 3236034"/>
                  <a:gd name="connsiteX5" fmla="*/ 0 w 1111112"/>
                  <a:gd name="connsiteY5" fmla="*/ 3236034 h 3236034"/>
                  <a:gd name="connsiteX6" fmla="*/ 0 w 1111112"/>
                  <a:gd name="connsiteY6" fmla="*/ 886926 h 3236034"/>
                  <a:gd name="connsiteX7" fmla="*/ 397829 w 1111112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1550"/>
                  <a:gd name="connsiteY0" fmla="*/ 0 h 3236034"/>
                  <a:gd name="connsiteX1" fmla="*/ 930312 w 1151550"/>
                  <a:gd name="connsiteY1" fmla="*/ 1142108 h 3236034"/>
                  <a:gd name="connsiteX2" fmla="*/ 792088 w 1151550"/>
                  <a:gd name="connsiteY2" fmla="*/ 3236034 h 3236034"/>
                  <a:gd name="connsiteX3" fmla="*/ 792088 w 1151550"/>
                  <a:gd name="connsiteY3" fmla="*/ 3236034 h 3236034"/>
                  <a:gd name="connsiteX4" fmla="*/ 0 w 1151550"/>
                  <a:gd name="connsiteY4" fmla="*/ 3236034 h 3236034"/>
                  <a:gd name="connsiteX5" fmla="*/ 0 w 1151550"/>
                  <a:gd name="connsiteY5" fmla="*/ 3236034 h 3236034"/>
                  <a:gd name="connsiteX6" fmla="*/ 0 w 1151550"/>
                  <a:gd name="connsiteY6" fmla="*/ 886926 h 3236034"/>
                  <a:gd name="connsiteX7" fmla="*/ 397829 w 1151550"/>
                  <a:gd name="connsiteY7" fmla="*/ 0 h 3236034"/>
                  <a:gd name="connsiteX0" fmla="*/ 397829 w 1081399"/>
                  <a:gd name="connsiteY0" fmla="*/ 0 h 3236034"/>
                  <a:gd name="connsiteX1" fmla="*/ 834842 w 1081399"/>
                  <a:gd name="connsiteY1" fmla="*/ 1099578 h 3236034"/>
                  <a:gd name="connsiteX2" fmla="*/ 792088 w 1081399"/>
                  <a:gd name="connsiteY2" fmla="*/ 3236034 h 3236034"/>
                  <a:gd name="connsiteX3" fmla="*/ 792088 w 1081399"/>
                  <a:gd name="connsiteY3" fmla="*/ 3236034 h 3236034"/>
                  <a:gd name="connsiteX4" fmla="*/ 0 w 1081399"/>
                  <a:gd name="connsiteY4" fmla="*/ 3236034 h 3236034"/>
                  <a:gd name="connsiteX5" fmla="*/ 0 w 1081399"/>
                  <a:gd name="connsiteY5" fmla="*/ 3236034 h 3236034"/>
                  <a:gd name="connsiteX6" fmla="*/ 0 w 1081399"/>
                  <a:gd name="connsiteY6" fmla="*/ 886926 h 3236034"/>
                  <a:gd name="connsiteX7" fmla="*/ 397829 w 1081399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43356"/>
                  <a:gd name="connsiteY0" fmla="*/ 0 h 3236034"/>
                  <a:gd name="connsiteX1" fmla="*/ 780289 w 1043356"/>
                  <a:gd name="connsiteY1" fmla="*/ 1216537 h 3236034"/>
                  <a:gd name="connsiteX2" fmla="*/ 792088 w 1043356"/>
                  <a:gd name="connsiteY2" fmla="*/ 3236034 h 3236034"/>
                  <a:gd name="connsiteX3" fmla="*/ 792088 w 1043356"/>
                  <a:gd name="connsiteY3" fmla="*/ 3236034 h 3236034"/>
                  <a:gd name="connsiteX4" fmla="*/ 0 w 1043356"/>
                  <a:gd name="connsiteY4" fmla="*/ 3236034 h 3236034"/>
                  <a:gd name="connsiteX5" fmla="*/ 0 w 1043356"/>
                  <a:gd name="connsiteY5" fmla="*/ 3236034 h 3236034"/>
                  <a:gd name="connsiteX6" fmla="*/ 0 w 1043356"/>
                  <a:gd name="connsiteY6" fmla="*/ 886926 h 3236034"/>
                  <a:gd name="connsiteX7" fmla="*/ 397829 w 1043356"/>
                  <a:gd name="connsiteY7" fmla="*/ 0 h 3236034"/>
                  <a:gd name="connsiteX0" fmla="*/ 397829 w 971742"/>
                  <a:gd name="connsiteY0" fmla="*/ 0 h 3236034"/>
                  <a:gd name="connsiteX1" fmla="*/ 780289 w 971742"/>
                  <a:gd name="connsiteY1" fmla="*/ 1216537 h 3236034"/>
                  <a:gd name="connsiteX2" fmla="*/ 792088 w 971742"/>
                  <a:gd name="connsiteY2" fmla="*/ 3236034 h 3236034"/>
                  <a:gd name="connsiteX3" fmla="*/ 792088 w 971742"/>
                  <a:gd name="connsiteY3" fmla="*/ 3236034 h 3236034"/>
                  <a:gd name="connsiteX4" fmla="*/ 0 w 971742"/>
                  <a:gd name="connsiteY4" fmla="*/ 3236034 h 3236034"/>
                  <a:gd name="connsiteX5" fmla="*/ 0 w 971742"/>
                  <a:gd name="connsiteY5" fmla="*/ 3236034 h 3236034"/>
                  <a:gd name="connsiteX6" fmla="*/ 0 w 971742"/>
                  <a:gd name="connsiteY6" fmla="*/ 886926 h 3236034"/>
                  <a:gd name="connsiteX7" fmla="*/ 397829 w 971742"/>
                  <a:gd name="connsiteY7" fmla="*/ 0 h 3236034"/>
                  <a:gd name="connsiteX0" fmla="*/ 397829 w 1007471"/>
                  <a:gd name="connsiteY0" fmla="*/ 0 h 3236034"/>
                  <a:gd name="connsiteX1" fmla="*/ 780289 w 1007471"/>
                  <a:gd name="connsiteY1" fmla="*/ 1216537 h 3236034"/>
                  <a:gd name="connsiteX2" fmla="*/ 792088 w 1007471"/>
                  <a:gd name="connsiteY2" fmla="*/ 3236034 h 3236034"/>
                  <a:gd name="connsiteX3" fmla="*/ 792088 w 1007471"/>
                  <a:gd name="connsiteY3" fmla="*/ 3236034 h 3236034"/>
                  <a:gd name="connsiteX4" fmla="*/ 0 w 1007471"/>
                  <a:gd name="connsiteY4" fmla="*/ 3236034 h 3236034"/>
                  <a:gd name="connsiteX5" fmla="*/ 0 w 1007471"/>
                  <a:gd name="connsiteY5" fmla="*/ 3236034 h 3236034"/>
                  <a:gd name="connsiteX6" fmla="*/ 0 w 1007471"/>
                  <a:gd name="connsiteY6" fmla="*/ 886926 h 3236034"/>
                  <a:gd name="connsiteX7" fmla="*/ 397829 w 1007471"/>
                  <a:gd name="connsiteY7" fmla="*/ 0 h 3236034"/>
                  <a:gd name="connsiteX0" fmla="*/ 397829 w 983631"/>
                  <a:gd name="connsiteY0" fmla="*/ 0 h 3236034"/>
                  <a:gd name="connsiteX1" fmla="*/ 780289 w 983631"/>
                  <a:gd name="connsiteY1" fmla="*/ 1216537 h 3236034"/>
                  <a:gd name="connsiteX2" fmla="*/ 792088 w 983631"/>
                  <a:gd name="connsiteY2" fmla="*/ 3236034 h 3236034"/>
                  <a:gd name="connsiteX3" fmla="*/ 792088 w 983631"/>
                  <a:gd name="connsiteY3" fmla="*/ 3236034 h 3236034"/>
                  <a:gd name="connsiteX4" fmla="*/ 0 w 983631"/>
                  <a:gd name="connsiteY4" fmla="*/ 3236034 h 3236034"/>
                  <a:gd name="connsiteX5" fmla="*/ 0 w 983631"/>
                  <a:gd name="connsiteY5" fmla="*/ 3236034 h 3236034"/>
                  <a:gd name="connsiteX6" fmla="*/ 0 w 983631"/>
                  <a:gd name="connsiteY6" fmla="*/ 886926 h 3236034"/>
                  <a:gd name="connsiteX7" fmla="*/ 397829 w 983631"/>
                  <a:gd name="connsiteY7" fmla="*/ 0 h 3236034"/>
                  <a:gd name="connsiteX0" fmla="*/ 397829 w 983630"/>
                  <a:gd name="connsiteY0" fmla="*/ 9390 h 3245424"/>
                  <a:gd name="connsiteX1" fmla="*/ 780289 w 983630"/>
                  <a:gd name="connsiteY1" fmla="*/ 1225927 h 3245424"/>
                  <a:gd name="connsiteX2" fmla="*/ 792088 w 983630"/>
                  <a:gd name="connsiteY2" fmla="*/ 3245424 h 3245424"/>
                  <a:gd name="connsiteX3" fmla="*/ 792088 w 983630"/>
                  <a:gd name="connsiteY3" fmla="*/ 3245424 h 3245424"/>
                  <a:gd name="connsiteX4" fmla="*/ 0 w 983630"/>
                  <a:gd name="connsiteY4" fmla="*/ 3245424 h 3245424"/>
                  <a:gd name="connsiteX5" fmla="*/ 0 w 983630"/>
                  <a:gd name="connsiteY5" fmla="*/ 3245424 h 3245424"/>
                  <a:gd name="connsiteX6" fmla="*/ 0 w 983630"/>
                  <a:gd name="connsiteY6" fmla="*/ 896316 h 3245424"/>
                  <a:gd name="connsiteX7" fmla="*/ 397829 w 983630"/>
                  <a:gd name="connsiteY7" fmla="*/ 9390 h 3245424"/>
                  <a:gd name="connsiteX0" fmla="*/ 397829 w 974605"/>
                  <a:gd name="connsiteY0" fmla="*/ 6357 h 3242391"/>
                  <a:gd name="connsiteX1" fmla="*/ 766650 w 974605"/>
                  <a:gd name="connsiteY1" fmla="*/ 1552503 h 3242391"/>
                  <a:gd name="connsiteX2" fmla="*/ 792088 w 974605"/>
                  <a:gd name="connsiteY2" fmla="*/ 3242391 h 3242391"/>
                  <a:gd name="connsiteX3" fmla="*/ 792088 w 974605"/>
                  <a:gd name="connsiteY3" fmla="*/ 3242391 h 3242391"/>
                  <a:gd name="connsiteX4" fmla="*/ 0 w 974605"/>
                  <a:gd name="connsiteY4" fmla="*/ 3242391 h 3242391"/>
                  <a:gd name="connsiteX5" fmla="*/ 0 w 974605"/>
                  <a:gd name="connsiteY5" fmla="*/ 3242391 h 3242391"/>
                  <a:gd name="connsiteX6" fmla="*/ 0 w 974605"/>
                  <a:gd name="connsiteY6" fmla="*/ 893283 h 3242391"/>
                  <a:gd name="connsiteX7" fmla="*/ 397829 w 974605"/>
                  <a:gd name="connsiteY7" fmla="*/ 6357 h 3242391"/>
                  <a:gd name="connsiteX0" fmla="*/ 397829 w 964009"/>
                  <a:gd name="connsiteY0" fmla="*/ 7874 h 3243908"/>
                  <a:gd name="connsiteX1" fmla="*/ 766650 w 964009"/>
                  <a:gd name="connsiteY1" fmla="*/ 1554020 h 3243908"/>
                  <a:gd name="connsiteX2" fmla="*/ 792088 w 964009"/>
                  <a:gd name="connsiteY2" fmla="*/ 3243908 h 3243908"/>
                  <a:gd name="connsiteX3" fmla="*/ 792088 w 964009"/>
                  <a:gd name="connsiteY3" fmla="*/ 3243908 h 3243908"/>
                  <a:gd name="connsiteX4" fmla="*/ 0 w 964009"/>
                  <a:gd name="connsiteY4" fmla="*/ 3243908 h 3243908"/>
                  <a:gd name="connsiteX5" fmla="*/ 0 w 964009"/>
                  <a:gd name="connsiteY5" fmla="*/ 3243908 h 3243908"/>
                  <a:gd name="connsiteX6" fmla="*/ 0 w 964009"/>
                  <a:gd name="connsiteY6" fmla="*/ 894800 h 3243908"/>
                  <a:gd name="connsiteX7" fmla="*/ 397829 w 964009"/>
                  <a:gd name="connsiteY7" fmla="*/ 7874 h 3243908"/>
                  <a:gd name="connsiteX0" fmla="*/ 397829 w 1103655"/>
                  <a:gd name="connsiteY0" fmla="*/ 5470 h 3241504"/>
                  <a:gd name="connsiteX1" fmla="*/ 1096679 w 1103655"/>
                  <a:gd name="connsiteY1" fmla="*/ 590921 h 3241504"/>
                  <a:gd name="connsiteX2" fmla="*/ 766650 w 1103655"/>
                  <a:gd name="connsiteY2" fmla="*/ 1551616 h 3241504"/>
                  <a:gd name="connsiteX3" fmla="*/ 792088 w 1103655"/>
                  <a:gd name="connsiteY3" fmla="*/ 3241504 h 3241504"/>
                  <a:gd name="connsiteX4" fmla="*/ 792088 w 1103655"/>
                  <a:gd name="connsiteY4" fmla="*/ 3241504 h 3241504"/>
                  <a:gd name="connsiteX5" fmla="*/ 0 w 1103655"/>
                  <a:gd name="connsiteY5" fmla="*/ 3241504 h 3241504"/>
                  <a:gd name="connsiteX6" fmla="*/ 0 w 1103655"/>
                  <a:gd name="connsiteY6" fmla="*/ 3241504 h 3241504"/>
                  <a:gd name="connsiteX7" fmla="*/ 0 w 1103655"/>
                  <a:gd name="connsiteY7" fmla="*/ 892396 h 3241504"/>
                  <a:gd name="connsiteX8" fmla="*/ 397829 w 1103655"/>
                  <a:gd name="connsiteY8" fmla="*/ 5470 h 3241504"/>
                  <a:gd name="connsiteX0" fmla="*/ 397829 w 1103454"/>
                  <a:gd name="connsiteY0" fmla="*/ 5470 h 3241504"/>
                  <a:gd name="connsiteX1" fmla="*/ 1096679 w 1103454"/>
                  <a:gd name="connsiteY1" fmla="*/ 590921 h 3241504"/>
                  <a:gd name="connsiteX2" fmla="*/ 754433 w 1103454"/>
                  <a:gd name="connsiteY2" fmla="*/ 1523041 h 3241504"/>
                  <a:gd name="connsiteX3" fmla="*/ 792088 w 1103454"/>
                  <a:gd name="connsiteY3" fmla="*/ 3241504 h 3241504"/>
                  <a:gd name="connsiteX4" fmla="*/ 792088 w 1103454"/>
                  <a:gd name="connsiteY4" fmla="*/ 3241504 h 3241504"/>
                  <a:gd name="connsiteX5" fmla="*/ 0 w 1103454"/>
                  <a:gd name="connsiteY5" fmla="*/ 3241504 h 3241504"/>
                  <a:gd name="connsiteX6" fmla="*/ 0 w 1103454"/>
                  <a:gd name="connsiteY6" fmla="*/ 3241504 h 3241504"/>
                  <a:gd name="connsiteX7" fmla="*/ 0 w 1103454"/>
                  <a:gd name="connsiteY7" fmla="*/ 892396 h 3241504"/>
                  <a:gd name="connsiteX8" fmla="*/ 397829 w 1103454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2304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0399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93682"/>
                  <a:gd name="connsiteY0" fmla="*/ 5721 h 3241755"/>
                  <a:gd name="connsiteX1" fmla="*/ 1188312 w 1193682"/>
                  <a:gd name="connsiteY1" fmla="*/ 572122 h 3241755"/>
                  <a:gd name="connsiteX2" fmla="*/ 754433 w 1193682"/>
                  <a:gd name="connsiteY2" fmla="*/ 1504242 h 3241755"/>
                  <a:gd name="connsiteX3" fmla="*/ 792088 w 1193682"/>
                  <a:gd name="connsiteY3" fmla="*/ 3241755 h 3241755"/>
                  <a:gd name="connsiteX4" fmla="*/ 792088 w 1193682"/>
                  <a:gd name="connsiteY4" fmla="*/ 3241755 h 3241755"/>
                  <a:gd name="connsiteX5" fmla="*/ 0 w 1193682"/>
                  <a:gd name="connsiteY5" fmla="*/ 3241755 h 3241755"/>
                  <a:gd name="connsiteX6" fmla="*/ 0 w 1193682"/>
                  <a:gd name="connsiteY6" fmla="*/ 3241755 h 3241755"/>
                  <a:gd name="connsiteX7" fmla="*/ 0 w 1193682"/>
                  <a:gd name="connsiteY7" fmla="*/ 892647 h 3241755"/>
                  <a:gd name="connsiteX8" fmla="*/ 397829 w 1193682"/>
                  <a:gd name="connsiteY8" fmla="*/ 5721 h 3241755"/>
                  <a:gd name="connsiteX0" fmla="*/ 397829 w 1188313"/>
                  <a:gd name="connsiteY0" fmla="*/ 5721 h 3241755"/>
                  <a:gd name="connsiteX1" fmla="*/ 1188312 w 1188313"/>
                  <a:gd name="connsiteY1" fmla="*/ 572122 h 3241755"/>
                  <a:gd name="connsiteX2" fmla="*/ 754433 w 1188313"/>
                  <a:gd name="connsiteY2" fmla="*/ 1504242 h 3241755"/>
                  <a:gd name="connsiteX3" fmla="*/ 792088 w 1188313"/>
                  <a:gd name="connsiteY3" fmla="*/ 3241755 h 3241755"/>
                  <a:gd name="connsiteX4" fmla="*/ 792088 w 1188313"/>
                  <a:gd name="connsiteY4" fmla="*/ 3241755 h 3241755"/>
                  <a:gd name="connsiteX5" fmla="*/ 0 w 1188313"/>
                  <a:gd name="connsiteY5" fmla="*/ 3241755 h 3241755"/>
                  <a:gd name="connsiteX6" fmla="*/ 0 w 1188313"/>
                  <a:gd name="connsiteY6" fmla="*/ 3241755 h 3241755"/>
                  <a:gd name="connsiteX7" fmla="*/ 0 w 1188313"/>
                  <a:gd name="connsiteY7" fmla="*/ 892647 h 3241755"/>
                  <a:gd name="connsiteX8" fmla="*/ 397829 w 1188313"/>
                  <a:gd name="connsiteY8" fmla="*/ 5721 h 3241755"/>
                  <a:gd name="connsiteX0" fmla="*/ 397829 w 1200430"/>
                  <a:gd name="connsiteY0" fmla="*/ 6518 h 3242552"/>
                  <a:gd name="connsiteX1" fmla="*/ 1188312 w 1200430"/>
                  <a:gd name="connsiteY1" fmla="*/ 572919 h 3242552"/>
                  <a:gd name="connsiteX2" fmla="*/ 754433 w 1200430"/>
                  <a:gd name="connsiteY2" fmla="*/ 1505039 h 3242552"/>
                  <a:gd name="connsiteX3" fmla="*/ 792088 w 1200430"/>
                  <a:gd name="connsiteY3" fmla="*/ 3242552 h 3242552"/>
                  <a:gd name="connsiteX4" fmla="*/ 792088 w 1200430"/>
                  <a:gd name="connsiteY4" fmla="*/ 3242552 h 3242552"/>
                  <a:gd name="connsiteX5" fmla="*/ 0 w 1200430"/>
                  <a:gd name="connsiteY5" fmla="*/ 3242552 h 3242552"/>
                  <a:gd name="connsiteX6" fmla="*/ 0 w 1200430"/>
                  <a:gd name="connsiteY6" fmla="*/ 3242552 h 3242552"/>
                  <a:gd name="connsiteX7" fmla="*/ 0 w 1200430"/>
                  <a:gd name="connsiteY7" fmla="*/ 893444 h 3242552"/>
                  <a:gd name="connsiteX8" fmla="*/ 397829 w 1200430"/>
                  <a:gd name="connsiteY8" fmla="*/ 6518 h 3242552"/>
                  <a:gd name="connsiteX0" fmla="*/ 367285 w 1200000"/>
                  <a:gd name="connsiteY0" fmla="*/ 7711 h 3186595"/>
                  <a:gd name="connsiteX1" fmla="*/ 1188312 w 1200000"/>
                  <a:gd name="connsiteY1" fmla="*/ 516962 h 3186595"/>
                  <a:gd name="connsiteX2" fmla="*/ 754433 w 1200000"/>
                  <a:gd name="connsiteY2" fmla="*/ 1449082 h 3186595"/>
                  <a:gd name="connsiteX3" fmla="*/ 792088 w 1200000"/>
                  <a:gd name="connsiteY3" fmla="*/ 3186595 h 3186595"/>
                  <a:gd name="connsiteX4" fmla="*/ 792088 w 1200000"/>
                  <a:gd name="connsiteY4" fmla="*/ 3186595 h 3186595"/>
                  <a:gd name="connsiteX5" fmla="*/ 0 w 1200000"/>
                  <a:gd name="connsiteY5" fmla="*/ 3186595 h 3186595"/>
                  <a:gd name="connsiteX6" fmla="*/ 0 w 1200000"/>
                  <a:gd name="connsiteY6" fmla="*/ 3186595 h 3186595"/>
                  <a:gd name="connsiteX7" fmla="*/ 0 w 1200000"/>
                  <a:gd name="connsiteY7" fmla="*/ 837487 h 3186595"/>
                  <a:gd name="connsiteX8" fmla="*/ 367285 w 1200000"/>
                  <a:gd name="connsiteY8" fmla="*/ 7711 h 3186595"/>
                  <a:gd name="connsiteX0" fmla="*/ 367285 w 1200505"/>
                  <a:gd name="connsiteY0" fmla="*/ 1566 h 3180450"/>
                  <a:gd name="connsiteX1" fmla="*/ 1188312 w 1200505"/>
                  <a:gd name="connsiteY1" fmla="*/ 510817 h 3180450"/>
                  <a:gd name="connsiteX2" fmla="*/ 754433 w 1200505"/>
                  <a:gd name="connsiteY2" fmla="*/ 1442937 h 3180450"/>
                  <a:gd name="connsiteX3" fmla="*/ 792088 w 1200505"/>
                  <a:gd name="connsiteY3" fmla="*/ 3180450 h 3180450"/>
                  <a:gd name="connsiteX4" fmla="*/ 792088 w 1200505"/>
                  <a:gd name="connsiteY4" fmla="*/ 3180450 h 3180450"/>
                  <a:gd name="connsiteX5" fmla="*/ 0 w 1200505"/>
                  <a:gd name="connsiteY5" fmla="*/ 3180450 h 3180450"/>
                  <a:gd name="connsiteX6" fmla="*/ 0 w 1200505"/>
                  <a:gd name="connsiteY6" fmla="*/ 3180450 h 3180450"/>
                  <a:gd name="connsiteX7" fmla="*/ 0 w 1200505"/>
                  <a:gd name="connsiteY7" fmla="*/ 831342 h 3180450"/>
                  <a:gd name="connsiteX8" fmla="*/ 367285 w 1200505"/>
                  <a:gd name="connsiteY8" fmla="*/ 1566 h 3180450"/>
                  <a:gd name="connsiteX0" fmla="*/ 367858 w 1201078"/>
                  <a:gd name="connsiteY0" fmla="*/ 1566 h 3180450"/>
                  <a:gd name="connsiteX1" fmla="*/ 1188885 w 1201078"/>
                  <a:gd name="connsiteY1" fmla="*/ 510817 h 3180450"/>
                  <a:gd name="connsiteX2" fmla="*/ 755006 w 1201078"/>
                  <a:gd name="connsiteY2" fmla="*/ 1442937 h 3180450"/>
                  <a:gd name="connsiteX3" fmla="*/ 792661 w 1201078"/>
                  <a:gd name="connsiteY3" fmla="*/ 3180450 h 3180450"/>
                  <a:gd name="connsiteX4" fmla="*/ 792661 w 1201078"/>
                  <a:gd name="connsiteY4" fmla="*/ 3180450 h 3180450"/>
                  <a:gd name="connsiteX5" fmla="*/ 573 w 1201078"/>
                  <a:gd name="connsiteY5" fmla="*/ 3180450 h 3180450"/>
                  <a:gd name="connsiteX6" fmla="*/ 573 w 1201078"/>
                  <a:gd name="connsiteY6" fmla="*/ 3180450 h 3180450"/>
                  <a:gd name="connsiteX7" fmla="*/ 573 w 1201078"/>
                  <a:gd name="connsiteY7" fmla="*/ 831342 h 3180450"/>
                  <a:gd name="connsiteX8" fmla="*/ 367858 w 1201078"/>
                  <a:gd name="connsiteY8" fmla="*/ 1566 h 3180450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0085"/>
                  <a:gd name="connsiteY0" fmla="*/ 1764 h 3180648"/>
                  <a:gd name="connsiteX1" fmla="*/ 1237757 w 1240085"/>
                  <a:gd name="connsiteY1" fmla="*/ 520540 h 3180648"/>
                  <a:gd name="connsiteX2" fmla="*/ 755007 w 1240085"/>
                  <a:gd name="connsiteY2" fmla="*/ 1443135 h 3180648"/>
                  <a:gd name="connsiteX3" fmla="*/ 792662 w 1240085"/>
                  <a:gd name="connsiteY3" fmla="*/ 3180648 h 3180648"/>
                  <a:gd name="connsiteX4" fmla="*/ 792662 w 1240085"/>
                  <a:gd name="connsiteY4" fmla="*/ 3180648 h 3180648"/>
                  <a:gd name="connsiteX5" fmla="*/ 574 w 1240085"/>
                  <a:gd name="connsiteY5" fmla="*/ 3180648 h 3180648"/>
                  <a:gd name="connsiteX6" fmla="*/ 574 w 1240085"/>
                  <a:gd name="connsiteY6" fmla="*/ 3180648 h 3180648"/>
                  <a:gd name="connsiteX7" fmla="*/ 574 w 1240085"/>
                  <a:gd name="connsiteY7" fmla="*/ 831540 h 3180648"/>
                  <a:gd name="connsiteX8" fmla="*/ 367859 w 1240085"/>
                  <a:gd name="connsiteY8" fmla="*/ 1764 h 3180648"/>
                  <a:gd name="connsiteX0" fmla="*/ 367859 w 1240086"/>
                  <a:gd name="connsiteY0" fmla="*/ 1764 h 3180648"/>
                  <a:gd name="connsiteX1" fmla="*/ 1237757 w 1240086"/>
                  <a:gd name="connsiteY1" fmla="*/ 520540 h 3180648"/>
                  <a:gd name="connsiteX2" fmla="*/ 755007 w 1240086"/>
                  <a:gd name="connsiteY2" fmla="*/ 1443135 h 3180648"/>
                  <a:gd name="connsiteX3" fmla="*/ 792662 w 1240086"/>
                  <a:gd name="connsiteY3" fmla="*/ 3180648 h 3180648"/>
                  <a:gd name="connsiteX4" fmla="*/ 792662 w 1240086"/>
                  <a:gd name="connsiteY4" fmla="*/ 3180648 h 3180648"/>
                  <a:gd name="connsiteX5" fmla="*/ 574 w 1240086"/>
                  <a:gd name="connsiteY5" fmla="*/ 3180648 h 3180648"/>
                  <a:gd name="connsiteX6" fmla="*/ 574 w 1240086"/>
                  <a:gd name="connsiteY6" fmla="*/ 3180648 h 3180648"/>
                  <a:gd name="connsiteX7" fmla="*/ 574 w 1240086"/>
                  <a:gd name="connsiteY7" fmla="*/ 831540 h 3180648"/>
                  <a:gd name="connsiteX8" fmla="*/ 367859 w 1240086"/>
                  <a:gd name="connsiteY8" fmla="*/ 1764 h 3180648"/>
                  <a:gd name="connsiteX0" fmla="*/ 373394 w 1239532"/>
                  <a:gd name="connsiteY0" fmla="*/ 1562 h 3209021"/>
                  <a:gd name="connsiteX1" fmla="*/ 1237184 w 1239532"/>
                  <a:gd name="connsiteY1" fmla="*/ 548913 h 3209021"/>
                  <a:gd name="connsiteX2" fmla="*/ 754434 w 1239532"/>
                  <a:gd name="connsiteY2" fmla="*/ 1471508 h 3209021"/>
                  <a:gd name="connsiteX3" fmla="*/ 792089 w 1239532"/>
                  <a:gd name="connsiteY3" fmla="*/ 3209021 h 3209021"/>
                  <a:gd name="connsiteX4" fmla="*/ 792089 w 1239532"/>
                  <a:gd name="connsiteY4" fmla="*/ 3209021 h 3209021"/>
                  <a:gd name="connsiteX5" fmla="*/ 1 w 1239532"/>
                  <a:gd name="connsiteY5" fmla="*/ 3209021 h 3209021"/>
                  <a:gd name="connsiteX6" fmla="*/ 1 w 1239532"/>
                  <a:gd name="connsiteY6" fmla="*/ 3209021 h 3209021"/>
                  <a:gd name="connsiteX7" fmla="*/ 1 w 1239532"/>
                  <a:gd name="connsiteY7" fmla="*/ 859913 h 3209021"/>
                  <a:gd name="connsiteX8" fmla="*/ 373394 w 1239532"/>
                  <a:gd name="connsiteY8" fmla="*/ 1562 h 3209021"/>
                  <a:gd name="connsiteX0" fmla="*/ 373393 w 1239758"/>
                  <a:gd name="connsiteY0" fmla="*/ 0 h 3207459"/>
                  <a:gd name="connsiteX1" fmla="*/ 1237183 w 1239758"/>
                  <a:gd name="connsiteY1" fmla="*/ 547351 h 3207459"/>
                  <a:gd name="connsiteX2" fmla="*/ 754433 w 1239758"/>
                  <a:gd name="connsiteY2" fmla="*/ 1469946 h 3207459"/>
                  <a:gd name="connsiteX3" fmla="*/ 792088 w 1239758"/>
                  <a:gd name="connsiteY3" fmla="*/ 3207459 h 3207459"/>
                  <a:gd name="connsiteX4" fmla="*/ 792088 w 1239758"/>
                  <a:gd name="connsiteY4" fmla="*/ 3207459 h 3207459"/>
                  <a:gd name="connsiteX5" fmla="*/ 0 w 1239758"/>
                  <a:gd name="connsiteY5" fmla="*/ 3207459 h 3207459"/>
                  <a:gd name="connsiteX6" fmla="*/ 0 w 1239758"/>
                  <a:gd name="connsiteY6" fmla="*/ 3207459 h 3207459"/>
                  <a:gd name="connsiteX7" fmla="*/ 0 w 1239758"/>
                  <a:gd name="connsiteY7" fmla="*/ 858351 h 3207459"/>
                  <a:gd name="connsiteX8" fmla="*/ 373393 w 1239758"/>
                  <a:gd name="connsiteY8" fmla="*/ 0 h 3207459"/>
                  <a:gd name="connsiteX0" fmla="*/ 380199 w 1246564"/>
                  <a:gd name="connsiteY0" fmla="*/ 0 h 3207459"/>
                  <a:gd name="connsiteX1" fmla="*/ 1243989 w 1246564"/>
                  <a:gd name="connsiteY1" fmla="*/ 547351 h 3207459"/>
                  <a:gd name="connsiteX2" fmla="*/ 761239 w 1246564"/>
                  <a:gd name="connsiteY2" fmla="*/ 1469946 h 3207459"/>
                  <a:gd name="connsiteX3" fmla="*/ 798894 w 1246564"/>
                  <a:gd name="connsiteY3" fmla="*/ 3207459 h 3207459"/>
                  <a:gd name="connsiteX4" fmla="*/ 798894 w 1246564"/>
                  <a:gd name="connsiteY4" fmla="*/ 3207459 h 3207459"/>
                  <a:gd name="connsiteX5" fmla="*/ 6806 w 1246564"/>
                  <a:gd name="connsiteY5" fmla="*/ 3207459 h 3207459"/>
                  <a:gd name="connsiteX6" fmla="*/ 6806 w 1246564"/>
                  <a:gd name="connsiteY6" fmla="*/ 3207459 h 3207459"/>
                  <a:gd name="connsiteX7" fmla="*/ 6806 w 1246564"/>
                  <a:gd name="connsiteY7" fmla="*/ 858351 h 3207459"/>
                  <a:gd name="connsiteX8" fmla="*/ 380199 w 1246564"/>
                  <a:gd name="connsiteY8" fmla="*/ 0 h 3207459"/>
                  <a:gd name="connsiteX0" fmla="*/ 380199 w 1246610"/>
                  <a:gd name="connsiteY0" fmla="*/ 233 h 3207692"/>
                  <a:gd name="connsiteX1" fmla="*/ 1243989 w 1246610"/>
                  <a:gd name="connsiteY1" fmla="*/ 547584 h 3207692"/>
                  <a:gd name="connsiteX2" fmla="*/ 761239 w 1246610"/>
                  <a:gd name="connsiteY2" fmla="*/ 1470179 h 3207692"/>
                  <a:gd name="connsiteX3" fmla="*/ 798894 w 1246610"/>
                  <a:gd name="connsiteY3" fmla="*/ 3207692 h 3207692"/>
                  <a:gd name="connsiteX4" fmla="*/ 798894 w 1246610"/>
                  <a:gd name="connsiteY4" fmla="*/ 3207692 h 3207692"/>
                  <a:gd name="connsiteX5" fmla="*/ 6806 w 1246610"/>
                  <a:gd name="connsiteY5" fmla="*/ 3207692 h 3207692"/>
                  <a:gd name="connsiteX6" fmla="*/ 6806 w 1246610"/>
                  <a:gd name="connsiteY6" fmla="*/ 3207692 h 3207692"/>
                  <a:gd name="connsiteX7" fmla="*/ 6806 w 1246610"/>
                  <a:gd name="connsiteY7" fmla="*/ 858584 h 3207692"/>
                  <a:gd name="connsiteX8" fmla="*/ 380199 w 1246610"/>
                  <a:gd name="connsiteY8" fmla="*/ 233 h 3207692"/>
                  <a:gd name="connsiteX0" fmla="*/ 380199 w 1301393"/>
                  <a:gd name="connsiteY0" fmla="*/ 233 h 3207692"/>
                  <a:gd name="connsiteX1" fmla="*/ 1298970 w 1301393"/>
                  <a:gd name="connsiteY1" fmla="*/ 547584 h 3207692"/>
                  <a:gd name="connsiteX2" fmla="*/ 761239 w 1301393"/>
                  <a:gd name="connsiteY2" fmla="*/ 1470179 h 3207692"/>
                  <a:gd name="connsiteX3" fmla="*/ 798894 w 1301393"/>
                  <a:gd name="connsiteY3" fmla="*/ 3207692 h 3207692"/>
                  <a:gd name="connsiteX4" fmla="*/ 798894 w 1301393"/>
                  <a:gd name="connsiteY4" fmla="*/ 3207692 h 3207692"/>
                  <a:gd name="connsiteX5" fmla="*/ 6806 w 1301393"/>
                  <a:gd name="connsiteY5" fmla="*/ 3207692 h 3207692"/>
                  <a:gd name="connsiteX6" fmla="*/ 6806 w 1301393"/>
                  <a:gd name="connsiteY6" fmla="*/ 3207692 h 3207692"/>
                  <a:gd name="connsiteX7" fmla="*/ 6806 w 1301393"/>
                  <a:gd name="connsiteY7" fmla="*/ 858584 h 3207692"/>
                  <a:gd name="connsiteX8" fmla="*/ 380199 w 1301393"/>
                  <a:gd name="connsiteY8" fmla="*/ 233 h 3207692"/>
                  <a:gd name="connsiteX0" fmla="*/ 380199 w 1301394"/>
                  <a:gd name="connsiteY0" fmla="*/ 233 h 3207692"/>
                  <a:gd name="connsiteX1" fmla="*/ 1298970 w 1301394"/>
                  <a:gd name="connsiteY1" fmla="*/ 547584 h 3207692"/>
                  <a:gd name="connsiteX2" fmla="*/ 761239 w 1301394"/>
                  <a:gd name="connsiteY2" fmla="*/ 1470179 h 3207692"/>
                  <a:gd name="connsiteX3" fmla="*/ 798894 w 1301394"/>
                  <a:gd name="connsiteY3" fmla="*/ 3207692 h 3207692"/>
                  <a:gd name="connsiteX4" fmla="*/ 798894 w 1301394"/>
                  <a:gd name="connsiteY4" fmla="*/ 3207692 h 3207692"/>
                  <a:gd name="connsiteX5" fmla="*/ 6806 w 1301394"/>
                  <a:gd name="connsiteY5" fmla="*/ 3207692 h 3207692"/>
                  <a:gd name="connsiteX6" fmla="*/ 6806 w 1301394"/>
                  <a:gd name="connsiteY6" fmla="*/ 3207692 h 3207692"/>
                  <a:gd name="connsiteX7" fmla="*/ 6806 w 1301394"/>
                  <a:gd name="connsiteY7" fmla="*/ 858584 h 3207692"/>
                  <a:gd name="connsiteX8" fmla="*/ 380199 w 1301394"/>
                  <a:gd name="connsiteY8" fmla="*/ 233 h 3207692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658146 w 1319958"/>
                  <a:gd name="connsiteY0" fmla="*/ 211 h 3207670"/>
                  <a:gd name="connsiteX1" fmla="*/ 1292164 w 1319958"/>
                  <a:gd name="connsiteY1" fmla="*/ 547562 h 3207670"/>
                  <a:gd name="connsiteX2" fmla="*/ 754433 w 1319958"/>
                  <a:gd name="connsiteY2" fmla="*/ 1470157 h 3207670"/>
                  <a:gd name="connsiteX3" fmla="*/ 792088 w 1319958"/>
                  <a:gd name="connsiteY3" fmla="*/ 3207670 h 3207670"/>
                  <a:gd name="connsiteX4" fmla="*/ 792088 w 1319958"/>
                  <a:gd name="connsiteY4" fmla="*/ 3207670 h 3207670"/>
                  <a:gd name="connsiteX5" fmla="*/ 0 w 1319958"/>
                  <a:gd name="connsiteY5" fmla="*/ 3207670 h 3207670"/>
                  <a:gd name="connsiteX6" fmla="*/ 0 w 1319958"/>
                  <a:gd name="connsiteY6" fmla="*/ 3207670 h 3207670"/>
                  <a:gd name="connsiteX7" fmla="*/ 0 w 1319958"/>
                  <a:gd name="connsiteY7" fmla="*/ 858562 h 3207670"/>
                  <a:gd name="connsiteX8" fmla="*/ 658146 w 1319958"/>
                  <a:gd name="connsiteY8" fmla="*/ 211 h 3207670"/>
                  <a:gd name="connsiteX0" fmla="*/ 786963 w 1326878"/>
                  <a:gd name="connsiteY0" fmla="*/ 205 h 3212949"/>
                  <a:gd name="connsiteX1" fmla="*/ 1292164 w 1326878"/>
                  <a:gd name="connsiteY1" fmla="*/ 552841 h 3212949"/>
                  <a:gd name="connsiteX2" fmla="*/ 754433 w 1326878"/>
                  <a:gd name="connsiteY2" fmla="*/ 1475436 h 3212949"/>
                  <a:gd name="connsiteX3" fmla="*/ 792088 w 1326878"/>
                  <a:gd name="connsiteY3" fmla="*/ 3212949 h 3212949"/>
                  <a:gd name="connsiteX4" fmla="*/ 792088 w 1326878"/>
                  <a:gd name="connsiteY4" fmla="*/ 3212949 h 3212949"/>
                  <a:gd name="connsiteX5" fmla="*/ 0 w 1326878"/>
                  <a:gd name="connsiteY5" fmla="*/ 3212949 h 3212949"/>
                  <a:gd name="connsiteX6" fmla="*/ 0 w 1326878"/>
                  <a:gd name="connsiteY6" fmla="*/ 3212949 h 3212949"/>
                  <a:gd name="connsiteX7" fmla="*/ 0 w 1326878"/>
                  <a:gd name="connsiteY7" fmla="*/ 863841 h 3212949"/>
                  <a:gd name="connsiteX8" fmla="*/ 786963 w 1326878"/>
                  <a:gd name="connsiteY8" fmla="*/ 205 h 3212949"/>
                  <a:gd name="connsiteX0" fmla="*/ 786963 w 1279105"/>
                  <a:gd name="connsiteY0" fmla="*/ 234 h 3212978"/>
                  <a:gd name="connsiteX1" fmla="*/ 1240608 w 1279105"/>
                  <a:gd name="connsiteY1" fmla="*/ 522725 h 3212978"/>
                  <a:gd name="connsiteX2" fmla="*/ 754433 w 1279105"/>
                  <a:gd name="connsiteY2" fmla="*/ 1475465 h 3212978"/>
                  <a:gd name="connsiteX3" fmla="*/ 792088 w 1279105"/>
                  <a:gd name="connsiteY3" fmla="*/ 3212978 h 3212978"/>
                  <a:gd name="connsiteX4" fmla="*/ 792088 w 1279105"/>
                  <a:gd name="connsiteY4" fmla="*/ 3212978 h 3212978"/>
                  <a:gd name="connsiteX5" fmla="*/ 0 w 1279105"/>
                  <a:gd name="connsiteY5" fmla="*/ 3212978 h 3212978"/>
                  <a:gd name="connsiteX6" fmla="*/ 0 w 1279105"/>
                  <a:gd name="connsiteY6" fmla="*/ 3212978 h 3212978"/>
                  <a:gd name="connsiteX7" fmla="*/ 0 w 1279105"/>
                  <a:gd name="connsiteY7" fmla="*/ 863870 h 3212978"/>
                  <a:gd name="connsiteX8" fmla="*/ 786963 w 1279105"/>
                  <a:gd name="connsiteY8" fmla="*/ 234 h 3212978"/>
                  <a:gd name="connsiteX0" fmla="*/ 786963 w 1232192"/>
                  <a:gd name="connsiteY0" fmla="*/ 272 h 3213016"/>
                  <a:gd name="connsiteX1" fmla="*/ 1189052 w 1232192"/>
                  <a:gd name="connsiteY1" fmla="*/ 492618 h 3213016"/>
                  <a:gd name="connsiteX2" fmla="*/ 754433 w 1232192"/>
                  <a:gd name="connsiteY2" fmla="*/ 1475503 h 3213016"/>
                  <a:gd name="connsiteX3" fmla="*/ 792088 w 1232192"/>
                  <a:gd name="connsiteY3" fmla="*/ 3213016 h 3213016"/>
                  <a:gd name="connsiteX4" fmla="*/ 792088 w 1232192"/>
                  <a:gd name="connsiteY4" fmla="*/ 3213016 h 3213016"/>
                  <a:gd name="connsiteX5" fmla="*/ 0 w 1232192"/>
                  <a:gd name="connsiteY5" fmla="*/ 3213016 h 3213016"/>
                  <a:gd name="connsiteX6" fmla="*/ 0 w 1232192"/>
                  <a:gd name="connsiteY6" fmla="*/ 3213016 h 3213016"/>
                  <a:gd name="connsiteX7" fmla="*/ 0 w 1232192"/>
                  <a:gd name="connsiteY7" fmla="*/ 863908 h 3213016"/>
                  <a:gd name="connsiteX8" fmla="*/ 786963 w 1232192"/>
                  <a:gd name="connsiteY8" fmla="*/ 272 h 3213016"/>
                  <a:gd name="connsiteX0" fmla="*/ 883632 w 1244333"/>
                  <a:gd name="connsiteY0" fmla="*/ 288 h 3202984"/>
                  <a:gd name="connsiteX1" fmla="*/ 1189052 w 1244333"/>
                  <a:gd name="connsiteY1" fmla="*/ 482586 h 3202984"/>
                  <a:gd name="connsiteX2" fmla="*/ 754433 w 1244333"/>
                  <a:gd name="connsiteY2" fmla="*/ 1465471 h 3202984"/>
                  <a:gd name="connsiteX3" fmla="*/ 792088 w 1244333"/>
                  <a:gd name="connsiteY3" fmla="*/ 3202984 h 3202984"/>
                  <a:gd name="connsiteX4" fmla="*/ 792088 w 1244333"/>
                  <a:gd name="connsiteY4" fmla="*/ 3202984 h 3202984"/>
                  <a:gd name="connsiteX5" fmla="*/ 0 w 1244333"/>
                  <a:gd name="connsiteY5" fmla="*/ 3202984 h 3202984"/>
                  <a:gd name="connsiteX6" fmla="*/ 0 w 1244333"/>
                  <a:gd name="connsiteY6" fmla="*/ 3202984 h 3202984"/>
                  <a:gd name="connsiteX7" fmla="*/ 0 w 1244333"/>
                  <a:gd name="connsiteY7" fmla="*/ 853876 h 3202984"/>
                  <a:gd name="connsiteX8" fmla="*/ 883632 w 1244333"/>
                  <a:gd name="connsiteY8" fmla="*/ 288 h 320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4333" h="3202984">
                    <a:moveTo>
                      <a:pt x="883632" y="288"/>
                    </a:moveTo>
                    <a:cubicBezTo>
                      <a:pt x="1159064" y="-7889"/>
                      <a:pt x="1341397" y="158219"/>
                      <a:pt x="1189052" y="482586"/>
                    </a:cubicBezTo>
                    <a:cubicBezTo>
                      <a:pt x="975620" y="911727"/>
                      <a:pt x="739017" y="984814"/>
                      <a:pt x="754433" y="1465471"/>
                    </a:cubicBezTo>
                    <a:cubicBezTo>
                      <a:pt x="763047" y="1992441"/>
                      <a:pt x="773014" y="2384949"/>
                      <a:pt x="792088" y="3202984"/>
                    </a:cubicBezTo>
                    <a:lnTo>
                      <a:pt x="792088" y="3202984"/>
                    </a:lnTo>
                    <a:lnTo>
                      <a:pt x="0" y="3202984"/>
                    </a:lnTo>
                    <a:lnTo>
                      <a:pt x="0" y="3202984"/>
                    </a:lnTo>
                    <a:lnTo>
                      <a:pt x="0" y="853876"/>
                    </a:lnTo>
                    <a:cubicBezTo>
                      <a:pt x="19874" y="235997"/>
                      <a:pt x="377849" y="5161"/>
                      <a:pt x="883632" y="28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" name="Round Same Side Corner Rectangle 8">
                <a:extLst>
                  <a:ext uri="{FF2B5EF4-FFF2-40B4-BE49-F238E27FC236}">
                    <a16:creationId xmlns:a16="http://schemas.microsoft.com/office/drawing/2014/main" xmlns="" id="{5B8FDD20-971F-448A-9261-341BB1276222}"/>
                  </a:ext>
                </a:extLst>
              </p:cNvPr>
              <p:cNvSpPr/>
              <p:nvPr/>
            </p:nvSpPr>
            <p:spPr>
              <a:xfrm rot="10800000">
                <a:off x="4958576" y="2197645"/>
                <a:ext cx="1601768" cy="3212297"/>
              </a:xfrm>
              <a:custGeom>
                <a:avLst/>
                <a:gdLst>
                  <a:gd name="connsiteX0" fmla="*/ 306000 w 612000"/>
                  <a:gd name="connsiteY0" fmla="*/ 0 h 2817001"/>
                  <a:gd name="connsiteX1" fmla="*/ 306000 w 612000"/>
                  <a:gd name="connsiteY1" fmla="*/ 0 h 2817001"/>
                  <a:gd name="connsiteX2" fmla="*/ 612000 w 612000"/>
                  <a:gd name="connsiteY2" fmla="*/ 306000 h 2817001"/>
                  <a:gd name="connsiteX3" fmla="*/ 612000 w 612000"/>
                  <a:gd name="connsiteY3" fmla="*/ 2817001 h 2817001"/>
                  <a:gd name="connsiteX4" fmla="*/ 612000 w 612000"/>
                  <a:gd name="connsiteY4" fmla="*/ 2817001 h 2817001"/>
                  <a:gd name="connsiteX5" fmla="*/ 0 w 612000"/>
                  <a:gd name="connsiteY5" fmla="*/ 2817001 h 2817001"/>
                  <a:gd name="connsiteX6" fmla="*/ 0 w 612000"/>
                  <a:gd name="connsiteY6" fmla="*/ 2817001 h 2817001"/>
                  <a:gd name="connsiteX7" fmla="*/ 0 w 612000"/>
                  <a:gd name="connsiteY7" fmla="*/ 306000 h 2817001"/>
                  <a:gd name="connsiteX8" fmla="*/ 306000 w 612000"/>
                  <a:gd name="connsiteY8" fmla="*/ 0 h 2817001"/>
                  <a:gd name="connsiteX0" fmla="*/ 25563 w 1192801"/>
                  <a:gd name="connsiteY0" fmla="*/ 0 h 3231671"/>
                  <a:gd name="connsiteX1" fmla="*/ 886801 w 1192801"/>
                  <a:gd name="connsiteY1" fmla="*/ 414670 h 3231671"/>
                  <a:gd name="connsiteX2" fmla="*/ 1192801 w 1192801"/>
                  <a:gd name="connsiteY2" fmla="*/ 720670 h 3231671"/>
                  <a:gd name="connsiteX3" fmla="*/ 1192801 w 1192801"/>
                  <a:gd name="connsiteY3" fmla="*/ 3231671 h 3231671"/>
                  <a:gd name="connsiteX4" fmla="*/ 1192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3231671 h 3231671"/>
                  <a:gd name="connsiteX7" fmla="*/ 580801 w 1192801"/>
                  <a:gd name="connsiteY7" fmla="*/ 720670 h 3231671"/>
                  <a:gd name="connsiteX8" fmla="*/ 25563 w 1192801"/>
                  <a:gd name="connsiteY8" fmla="*/ 0 h 3231671"/>
                  <a:gd name="connsiteX0" fmla="*/ 25563 w 1192801"/>
                  <a:gd name="connsiteY0" fmla="*/ 0 h 3231671"/>
                  <a:gd name="connsiteX1" fmla="*/ 1192801 w 1192801"/>
                  <a:gd name="connsiteY1" fmla="*/ 720670 h 3231671"/>
                  <a:gd name="connsiteX2" fmla="*/ 1192801 w 1192801"/>
                  <a:gd name="connsiteY2" fmla="*/ 3231671 h 3231671"/>
                  <a:gd name="connsiteX3" fmla="*/ 1192801 w 1192801"/>
                  <a:gd name="connsiteY3" fmla="*/ 3231671 h 3231671"/>
                  <a:gd name="connsiteX4" fmla="*/ 580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720670 h 3231671"/>
                  <a:gd name="connsiteX7" fmla="*/ 25563 w 1192801"/>
                  <a:gd name="connsiteY7" fmla="*/ 0 h 3231671"/>
                  <a:gd name="connsiteX0" fmla="*/ 30147 w 1197385"/>
                  <a:gd name="connsiteY0" fmla="*/ 0 h 3231671"/>
                  <a:gd name="connsiteX1" fmla="*/ 1197385 w 1197385"/>
                  <a:gd name="connsiteY1" fmla="*/ 720670 h 3231671"/>
                  <a:gd name="connsiteX2" fmla="*/ 1197385 w 1197385"/>
                  <a:gd name="connsiteY2" fmla="*/ 3231671 h 3231671"/>
                  <a:gd name="connsiteX3" fmla="*/ 1197385 w 1197385"/>
                  <a:gd name="connsiteY3" fmla="*/ 3231671 h 3231671"/>
                  <a:gd name="connsiteX4" fmla="*/ 585385 w 1197385"/>
                  <a:gd name="connsiteY4" fmla="*/ 3231671 h 3231671"/>
                  <a:gd name="connsiteX5" fmla="*/ 585385 w 1197385"/>
                  <a:gd name="connsiteY5" fmla="*/ 3231671 h 3231671"/>
                  <a:gd name="connsiteX6" fmla="*/ 457794 w 1197385"/>
                  <a:gd name="connsiteY6" fmla="*/ 1018382 h 3231671"/>
                  <a:gd name="connsiteX7" fmla="*/ 30147 w 1197385"/>
                  <a:gd name="connsiteY7" fmla="*/ 0 h 3231671"/>
                  <a:gd name="connsiteX0" fmla="*/ 311465 w 1478703"/>
                  <a:gd name="connsiteY0" fmla="*/ 1443 h 3233114"/>
                  <a:gd name="connsiteX1" fmla="*/ 1478703 w 1478703"/>
                  <a:gd name="connsiteY1" fmla="*/ 722113 h 3233114"/>
                  <a:gd name="connsiteX2" fmla="*/ 1478703 w 1478703"/>
                  <a:gd name="connsiteY2" fmla="*/ 3233114 h 3233114"/>
                  <a:gd name="connsiteX3" fmla="*/ 1478703 w 1478703"/>
                  <a:gd name="connsiteY3" fmla="*/ 3233114 h 3233114"/>
                  <a:gd name="connsiteX4" fmla="*/ 866703 w 1478703"/>
                  <a:gd name="connsiteY4" fmla="*/ 3233114 h 3233114"/>
                  <a:gd name="connsiteX5" fmla="*/ 866703 w 1478703"/>
                  <a:gd name="connsiteY5" fmla="*/ 3233114 h 3233114"/>
                  <a:gd name="connsiteX6" fmla="*/ 739112 w 1478703"/>
                  <a:gd name="connsiteY6" fmla="*/ 1019825 h 3233114"/>
                  <a:gd name="connsiteX7" fmla="*/ 15213 w 1478703"/>
                  <a:gd name="connsiteY7" fmla="*/ 1379751 h 3233114"/>
                  <a:gd name="connsiteX8" fmla="*/ 311465 w 1478703"/>
                  <a:gd name="connsiteY8" fmla="*/ 1443 h 3233114"/>
                  <a:gd name="connsiteX0" fmla="*/ 188447 w 1355685"/>
                  <a:gd name="connsiteY0" fmla="*/ 1409 h 3233080"/>
                  <a:gd name="connsiteX1" fmla="*/ 1355685 w 1355685"/>
                  <a:gd name="connsiteY1" fmla="*/ 722079 h 3233080"/>
                  <a:gd name="connsiteX2" fmla="*/ 1355685 w 1355685"/>
                  <a:gd name="connsiteY2" fmla="*/ 3233080 h 3233080"/>
                  <a:gd name="connsiteX3" fmla="*/ 1355685 w 1355685"/>
                  <a:gd name="connsiteY3" fmla="*/ 3233080 h 3233080"/>
                  <a:gd name="connsiteX4" fmla="*/ 743685 w 1355685"/>
                  <a:gd name="connsiteY4" fmla="*/ 3233080 h 3233080"/>
                  <a:gd name="connsiteX5" fmla="*/ 743685 w 1355685"/>
                  <a:gd name="connsiteY5" fmla="*/ 3233080 h 3233080"/>
                  <a:gd name="connsiteX6" fmla="*/ 616094 w 1355685"/>
                  <a:gd name="connsiteY6" fmla="*/ 1019791 h 3233080"/>
                  <a:gd name="connsiteX7" fmla="*/ 30418 w 1355685"/>
                  <a:gd name="connsiteY7" fmla="*/ 1411615 h 3233080"/>
                  <a:gd name="connsiteX8" fmla="*/ 188447 w 1355685"/>
                  <a:gd name="connsiteY8" fmla="*/ 1409 h 3233080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54087 w 1557530"/>
                  <a:gd name="connsiteY0" fmla="*/ 2221 h 3138199"/>
                  <a:gd name="connsiteX1" fmla="*/ 1461837 w 1557530"/>
                  <a:gd name="connsiteY1" fmla="*/ 839849 h 3138199"/>
                  <a:gd name="connsiteX2" fmla="*/ 1557530 w 1557530"/>
                  <a:gd name="connsiteY2" fmla="*/ 3138199 h 3138199"/>
                  <a:gd name="connsiteX3" fmla="*/ 1557530 w 1557530"/>
                  <a:gd name="connsiteY3" fmla="*/ 3138199 h 3138199"/>
                  <a:gd name="connsiteX4" fmla="*/ 945530 w 1557530"/>
                  <a:gd name="connsiteY4" fmla="*/ 3138199 h 3138199"/>
                  <a:gd name="connsiteX5" fmla="*/ 945530 w 1557530"/>
                  <a:gd name="connsiteY5" fmla="*/ 3138199 h 3138199"/>
                  <a:gd name="connsiteX6" fmla="*/ 817939 w 1557530"/>
                  <a:gd name="connsiteY6" fmla="*/ 924910 h 3138199"/>
                  <a:gd name="connsiteX7" fmla="*/ 232263 w 1557530"/>
                  <a:gd name="connsiteY7" fmla="*/ 1316734 h 3138199"/>
                  <a:gd name="connsiteX8" fmla="*/ 454087 w 1557530"/>
                  <a:gd name="connsiteY8" fmla="*/ 2221 h 3138199"/>
                  <a:gd name="connsiteX0" fmla="*/ 458217 w 1561660"/>
                  <a:gd name="connsiteY0" fmla="*/ 54 h 3136032"/>
                  <a:gd name="connsiteX1" fmla="*/ 1465967 w 1561660"/>
                  <a:gd name="connsiteY1" fmla="*/ 837682 h 3136032"/>
                  <a:gd name="connsiteX2" fmla="*/ 1561660 w 1561660"/>
                  <a:gd name="connsiteY2" fmla="*/ 3136032 h 3136032"/>
                  <a:gd name="connsiteX3" fmla="*/ 1561660 w 1561660"/>
                  <a:gd name="connsiteY3" fmla="*/ 3136032 h 3136032"/>
                  <a:gd name="connsiteX4" fmla="*/ 949660 w 1561660"/>
                  <a:gd name="connsiteY4" fmla="*/ 3136032 h 3136032"/>
                  <a:gd name="connsiteX5" fmla="*/ 949660 w 1561660"/>
                  <a:gd name="connsiteY5" fmla="*/ 3136032 h 3136032"/>
                  <a:gd name="connsiteX6" fmla="*/ 822069 w 1561660"/>
                  <a:gd name="connsiteY6" fmla="*/ 922743 h 3136032"/>
                  <a:gd name="connsiteX7" fmla="*/ 236393 w 1561660"/>
                  <a:gd name="connsiteY7" fmla="*/ 1314567 h 3136032"/>
                  <a:gd name="connsiteX8" fmla="*/ 458217 w 1561660"/>
                  <a:gd name="connsiteY8" fmla="*/ 54 h 3136032"/>
                  <a:gd name="connsiteX0" fmla="*/ 458217 w 1561660"/>
                  <a:gd name="connsiteY0" fmla="*/ 53790 h 3189768"/>
                  <a:gd name="connsiteX1" fmla="*/ 1465967 w 1561660"/>
                  <a:gd name="connsiteY1" fmla="*/ 891418 h 3189768"/>
                  <a:gd name="connsiteX2" fmla="*/ 1561660 w 1561660"/>
                  <a:gd name="connsiteY2" fmla="*/ 3189768 h 3189768"/>
                  <a:gd name="connsiteX3" fmla="*/ 1561660 w 1561660"/>
                  <a:gd name="connsiteY3" fmla="*/ 3189768 h 3189768"/>
                  <a:gd name="connsiteX4" fmla="*/ 949660 w 1561660"/>
                  <a:gd name="connsiteY4" fmla="*/ 3189768 h 3189768"/>
                  <a:gd name="connsiteX5" fmla="*/ 949660 w 1561660"/>
                  <a:gd name="connsiteY5" fmla="*/ 3189768 h 3189768"/>
                  <a:gd name="connsiteX6" fmla="*/ 822069 w 1561660"/>
                  <a:gd name="connsiteY6" fmla="*/ 976479 h 3189768"/>
                  <a:gd name="connsiteX7" fmla="*/ 236393 w 1561660"/>
                  <a:gd name="connsiteY7" fmla="*/ 1368303 h 3189768"/>
                  <a:gd name="connsiteX8" fmla="*/ 458217 w 1561660"/>
                  <a:gd name="connsiteY8" fmla="*/ 53790 h 3189768"/>
                  <a:gd name="connsiteX0" fmla="*/ 473561 w 1577004"/>
                  <a:gd name="connsiteY0" fmla="*/ 53790 h 3189768"/>
                  <a:gd name="connsiteX1" fmla="*/ 1481311 w 1577004"/>
                  <a:gd name="connsiteY1" fmla="*/ 891418 h 3189768"/>
                  <a:gd name="connsiteX2" fmla="*/ 1577004 w 1577004"/>
                  <a:gd name="connsiteY2" fmla="*/ 3189768 h 3189768"/>
                  <a:gd name="connsiteX3" fmla="*/ 1577004 w 1577004"/>
                  <a:gd name="connsiteY3" fmla="*/ 3189768 h 3189768"/>
                  <a:gd name="connsiteX4" fmla="*/ 965004 w 1577004"/>
                  <a:gd name="connsiteY4" fmla="*/ 3189768 h 3189768"/>
                  <a:gd name="connsiteX5" fmla="*/ 965004 w 1577004"/>
                  <a:gd name="connsiteY5" fmla="*/ 3189768 h 3189768"/>
                  <a:gd name="connsiteX6" fmla="*/ 837413 w 1577004"/>
                  <a:gd name="connsiteY6" fmla="*/ 976479 h 3189768"/>
                  <a:gd name="connsiteX7" fmla="*/ 251737 w 1577004"/>
                  <a:gd name="connsiteY7" fmla="*/ 1368303 h 3189768"/>
                  <a:gd name="connsiteX8" fmla="*/ 473561 w 1577004"/>
                  <a:gd name="connsiteY8" fmla="*/ 53790 h 3189768"/>
                  <a:gd name="connsiteX0" fmla="*/ 473561 w 1577004"/>
                  <a:gd name="connsiteY0" fmla="*/ 46232 h 3182210"/>
                  <a:gd name="connsiteX1" fmla="*/ 1481311 w 1577004"/>
                  <a:gd name="connsiteY1" fmla="*/ 883860 h 3182210"/>
                  <a:gd name="connsiteX2" fmla="*/ 1577004 w 1577004"/>
                  <a:gd name="connsiteY2" fmla="*/ 3182210 h 3182210"/>
                  <a:gd name="connsiteX3" fmla="*/ 1577004 w 1577004"/>
                  <a:gd name="connsiteY3" fmla="*/ 3182210 h 3182210"/>
                  <a:gd name="connsiteX4" fmla="*/ 965004 w 1577004"/>
                  <a:gd name="connsiteY4" fmla="*/ 3182210 h 3182210"/>
                  <a:gd name="connsiteX5" fmla="*/ 965004 w 1577004"/>
                  <a:gd name="connsiteY5" fmla="*/ 3182210 h 3182210"/>
                  <a:gd name="connsiteX6" fmla="*/ 837413 w 1577004"/>
                  <a:gd name="connsiteY6" fmla="*/ 968921 h 3182210"/>
                  <a:gd name="connsiteX7" fmla="*/ 251737 w 1577004"/>
                  <a:gd name="connsiteY7" fmla="*/ 1360745 h 3182210"/>
                  <a:gd name="connsiteX8" fmla="*/ 473561 w 1577004"/>
                  <a:gd name="connsiteY8" fmla="*/ 46232 h 3182210"/>
                  <a:gd name="connsiteX0" fmla="*/ 473561 w 1577004"/>
                  <a:gd name="connsiteY0" fmla="*/ 77283 h 3213261"/>
                  <a:gd name="connsiteX1" fmla="*/ 1336258 w 1577004"/>
                  <a:gd name="connsiteY1" fmla="*/ 232848 h 3213261"/>
                  <a:gd name="connsiteX2" fmla="*/ 1481311 w 1577004"/>
                  <a:gd name="connsiteY2" fmla="*/ 914911 h 3213261"/>
                  <a:gd name="connsiteX3" fmla="*/ 1577004 w 1577004"/>
                  <a:gd name="connsiteY3" fmla="*/ 3213261 h 3213261"/>
                  <a:gd name="connsiteX4" fmla="*/ 1577004 w 1577004"/>
                  <a:gd name="connsiteY4" fmla="*/ 3213261 h 3213261"/>
                  <a:gd name="connsiteX5" fmla="*/ 965004 w 1577004"/>
                  <a:gd name="connsiteY5" fmla="*/ 3213261 h 3213261"/>
                  <a:gd name="connsiteX6" fmla="*/ 965004 w 1577004"/>
                  <a:gd name="connsiteY6" fmla="*/ 3213261 h 3213261"/>
                  <a:gd name="connsiteX7" fmla="*/ 837413 w 1577004"/>
                  <a:gd name="connsiteY7" fmla="*/ 999972 h 3213261"/>
                  <a:gd name="connsiteX8" fmla="*/ 251737 w 1577004"/>
                  <a:gd name="connsiteY8" fmla="*/ 1391796 h 3213261"/>
                  <a:gd name="connsiteX9" fmla="*/ 473561 w 1577004"/>
                  <a:gd name="connsiteY9" fmla="*/ 77283 h 3213261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10211 h 3146189"/>
                  <a:gd name="connsiteX1" fmla="*/ 1481311 w 1577004"/>
                  <a:gd name="connsiteY1" fmla="*/ 847839 h 3146189"/>
                  <a:gd name="connsiteX2" fmla="*/ 1577004 w 1577004"/>
                  <a:gd name="connsiteY2" fmla="*/ 3146189 h 3146189"/>
                  <a:gd name="connsiteX3" fmla="*/ 1577004 w 1577004"/>
                  <a:gd name="connsiteY3" fmla="*/ 3146189 h 3146189"/>
                  <a:gd name="connsiteX4" fmla="*/ 965004 w 1577004"/>
                  <a:gd name="connsiteY4" fmla="*/ 3146189 h 3146189"/>
                  <a:gd name="connsiteX5" fmla="*/ 965004 w 1577004"/>
                  <a:gd name="connsiteY5" fmla="*/ 3146189 h 3146189"/>
                  <a:gd name="connsiteX6" fmla="*/ 837413 w 1577004"/>
                  <a:gd name="connsiteY6" fmla="*/ 932900 h 3146189"/>
                  <a:gd name="connsiteX7" fmla="*/ 251737 w 1577004"/>
                  <a:gd name="connsiteY7" fmla="*/ 1324724 h 3146189"/>
                  <a:gd name="connsiteX8" fmla="*/ 473561 w 1577004"/>
                  <a:gd name="connsiteY8" fmla="*/ 10211 h 3146189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37413 w 1577004"/>
                  <a:gd name="connsiteY6" fmla="*/ 1004433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38277 w 1577004"/>
                  <a:gd name="connsiteY2" fmla="*/ 960324 h 3217722"/>
                  <a:gd name="connsiteX3" fmla="*/ 1577004 w 1577004"/>
                  <a:gd name="connsiteY3" fmla="*/ 3217722 h 3217722"/>
                  <a:gd name="connsiteX4" fmla="*/ 1577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965004 w 1577004"/>
                  <a:gd name="connsiteY6" fmla="*/ 3217722 h 3217722"/>
                  <a:gd name="connsiteX7" fmla="*/ 879944 w 1577004"/>
                  <a:gd name="connsiteY7" fmla="*/ 1068228 h 3217722"/>
                  <a:gd name="connsiteX8" fmla="*/ 251737 w 1577004"/>
                  <a:gd name="connsiteY8" fmla="*/ 1396257 h 3217722"/>
                  <a:gd name="connsiteX9" fmla="*/ 473561 w 1577004"/>
                  <a:gd name="connsiteY9" fmla="*/ 81744 h 3217722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062 h 3144040"/>
                  <a:gd name="connsiteX1" fmla="*/ 1538277 w 1577004"/>
                  <a:gd name="connsiteY1" fmla="*/ 886642 h 3144040"/>
                  <a:gd name="connsiteX2" fmla="*/ 1577004 w 1577004"/>
                  <a:gd name="connsiteY2" fmla="*/ 3144040 h 3144040"/>
                  <a:gd name="connsiteX3" fmla="*/ 1577004 w 1577004"/>
                  <a:gd name="connsiteY3" fmla="*/ 3144040 h 3144040"/>
                  <a:gd name="connsiteX4" fmla="*/ 965004 w 1577004"/>
                  <a:gd name="connsiteY4" fmla="*/ 3144040 h 3144040"/>
                  <a:gd name="connsiteX5" fmla="*/ 965004 w 1577004"/>
                  <a:gd name="connsiteY5" fmla="*/ 3144040 h 3144040"/>
                  <a:gd name="connsiteX6" fmla="*/ 879944 w 1577004"/>
                  <a:gd name="connsiteY6" fmla="*/ 994546 h 3144040"/>
                  <a:gd name="connsiteX7" fmla="*/ 251737 w 1577004"/>
                  <a:gd name="connsiteY7" fmla="*/ 1322575 h 3144040"/>
                  <a:gd name="connsiteX8" fmla="*/ 473561 w 1577004"/>
                  <a:gd name="connsiteY8" fmla="*/ 8062 h 3144040"/>
                  <a:gd name="connsiteX0" fmla="*/ 473561 w 1577004"/>
                  <a:gd name="connsiteY0" fmla="*/ 16144 h 3152122"/>
                  <a:gd name="connsiteX1" fmla="*/ 1538277 w 1577004"/>
                  <a:gd name="connsiteY1" fmla="*/ 894724 h 3152122"/>
                  <a:gd name="connsiteX2" fmla="*/ 1577004 w 1577004"/>
                  <a:gd name="connsiteY2" fmla="*/ 3152122 h 3152122"/>
                  <a:gd name="connsiteX3" fmla="*/ 1577004 w 1577004"/>
                  <a:gd name="connsiteY3" fmla="*/ 3152122 h 3152122"/>
                  <a:gd name="connsiteX4" fmla="*/ 965004 w 1577004"/>
                  <a:gd name="connsiteY4" fmla="*/ 3152122 h 3152122"/>
                  <a:gd name="connsiteX5" fmla="*/ 965004 w 1577004"/>
                  <a:gd name="connsiteY5" fmla="*/ 3152122 h 3152122"/>
                  <a:gd name="connsiteX6" fmla="*/ 879944 w 1577004"/>
                  <a:gd name="connsiteY6" fmla="*/ 1002628 h 3152122"/>
                  <a:gd name="connsiteX7" fmla="*/ 251737 w 1577004"/>
                  <a:gd name="connsiteY7" fmla="*/ 1330657 h 3152122"/>
                  <a:gd name="connsiteX8" fmla="*/ 473561 w 1577004"/>
                  <a:gd name="connsiteY8" fmla="*/ 16144 h 3152122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88521 w 1591964"/>
                  <a:gd name="connsiteY0" fmla="*/ 30120 h 3166098"/>
                  <a:gd name="connsiteX1" fmla="*/ 1553237 w 1591964"/>
                  <a:gd name="connsiteY1" fmla="*/ 908700 h 3166098"/>
                  <a:gd name="connsiteX2" fmla="*/ 1591964 w 1591964"/>
                  <a:gd name="connsiteY2" fmla="*/ 3166098 h 3166098"/>
                  <a:gd name="connsiteX3" fmla="*/ 1591964 w 1591964"/>
                  <a:gd name="connsiteY3" fmla="*/ 3166098 h 3166098"/>
                  <a:gd name="connsiteX4" fmla="*/ 979964 w 1591964"/>
                  <a:gd name="connsiteY4" fmla="*/ 3166098 h 3166098"/>
                  <a:gd name="connsiteX5" fmla="*/ 979964 w 1591964"/>
                  <a:gd name="connsiteY5" fmla="*/ 3166098 h 3166098"/>
                  <a:gd name="connsiteX6" fmla="*/ 894904 w 1591964"/>
                  <a:gd name="connsiteY6" fmla="*/ 1016604 h 3166098"/>
                  <a:gd name="connsiteX7" fmla="*/ 266697 w 1591964"/>
                  <a:gd name="connsiteY7" fmla="*/ 1344633 h 3166098"/>
                  <a:gd name="connsiteX8" fmla="*/ 488521 w 1591964"/>
                  <a:gd name="connsiteY8" fmla="*/ 30120 h 3166098"/>
                  <a:gd name="connsiteX0" fmla="*/ 488521 w 1591964"/>
                  <a:gd name="connsiteY0" fmla="*/ 9506 h 3145484"/>
                  <a:gd name="connsiteX1" fmla="*/ 1553237 w 1591964"/>
                  <a:gd name="connsiteY1" fmla="*/ 888086 h 3145484"/>
                  <a:gd name="connsiteX2" fmla="*/ 1591964 w 1591964"/>
                  <a:gd name="connsiteY2" fmla="*/ 3145484 h 3145484"/>
                  <a:gd name="connsiteX3" fmla="*/ 1591964 w 1591964"/>
                  <a:gd name="connsiteY3" fmla="*/ 3145484 h 3145484"/>
                  <a:gd name="connsiteX4" fmla="*/ 979964 w 1591964"/>
                  <a:gd name="connsiteY4" fmla="*/ 3145484 h 3145484"/>
                  <a:gd name="connsiteX5" fmla="*/ 979964 w 1591964"/>
                  <a:gd name="connsiteY5" fmla="*/ 3145484 h 3145484"/>
                  <a:gd name="connsiteX6" fmla="*/ 894904 w 1591964"/>
                  <a:gd name="connsiteY6" fmla="*/ 995990 h 3145484"/>
                  <a:gd name="connsiteX7" fmla="*/ 266697 w 1591964"/>
                  <a:gd name="connsiteY7" fmla="*/ 1324019 h 3145484"/>
                  <a:gd name="connsiteX8" fmla="*/ 488521 w 1591964"/>
                  <a:gd name="connsiteY8" fmla="*/ 9506 h 3145484"/>
                  <a:gd name="connsiteX0" fmla="*/ 496444 w 1599887"/>
                  <a:gd name="connsiteY0" fmla="*/ 9506 h 3145484"/>
                  <a:gd name="connsiteX1" fmla="*/ 1561160 w 1599887"/>
                  <a:gd name="connsiteY1" fmla="*/ 888086 h 3145484"/>
                  <a:gd name="connsiteX2" fmla="*/ 1599887 w 1599887"/>
                  <a:gd name="connsiteY2" fmla="*/ 3145484 h 3145484"/>
                  <a:gd name="connsiteX3" fmla="*/ 1599887 w 1599887"/>
                  <a:gd name="connsiteY3" fmla="*/ 3145484 h 3145484"/>
                  <a:gd name="connsiteX4" fmla="*/ 987887 w 1599887"/>
                  <a:gd name="connsiteY4" fmla="*/ 3145484 h 3145484"/>
                  <a:gd name="connsiteX5" fmla="*/ 987887 w 1599887"/>
                  <a:gd name="connsiteY5" fmla="*/ 3145484 h 3145484"/>
                  <a:gd name="connsiteX6" fmla="*/ 902827 w 1599887"/>
                  <a:gd name="connsiteY6" fmla="*/ 995990 h 3145484"/>
                  <a:gd name="connsiteX7" fmla="*/ 274620 w 1599887"/>
                  <a:gd name="connsiteY7" fmla="*/ 1324019 h 3145484"/>
                  <a:gd name="connsiteX8" fmla="*/ 496444 w 1599887"/>
                  <a:gd name="connsiteY8" fmla="*/ 9506 h 3145484"/>
                  <a:gd name="connsiteX0" fmla="*/ 503267 w 1597185"/>
                  <a:gd name="connsiteY0" fmla="*/ 5188 h 3203079"/>
                  <a:gd name="connsiteX1" fmla="*/ 1558458 w 1597185"/>
                  <a:gd name="connsiteY1" fmla="*/ 945681 h 3203079"/>
                  <a:gd name="connsiteX2" fmla="*/ 1597185 w 1597185"/>
                  <a:gd name="connsiteY2" fmla="*/ 3203079 h 3203079"/>
                  <a:gd name="connsiteX3" fmla="*/ 1597185 w 1597185"/>
                  <a:gd name="connsiteY3" fmla="*/ 3203079 h 3203079"/>
                  <a:gd name="connsiteX4" fmla="*/ 985185 w 1597185"/>
                  <a:gd name="connsiteY4" fmla="*/ 3203079 h 3203079"/>
                  <a:gd name="connsiteX5" fmla="*/ 985185 w 1597185"/>
                  <a:gd name="connsiteY5" fmla="*/ 3203079 h 3203079"/>
                  <a:gd name="connsiteX6" fmla="*/ 900125 w 1597185"/>
                  <a:gd name="connsiteY6" fmla="*/ 1053585 h 3203079"/>
                  <a:gd name="connsiteX7" fmla="*/ 271918 w 1597185"/>
                  <a:gd name="connsiteY7" fmla="*/ 1381614 h 3203079"/>
                  <a:gd name="connsiteX8" fmla="*/ 503267 w 1597185"/>
                  <a:gd name="connsiteY8" fmla="*/ 5188 h 3203079"/>
                  <a:gd name="connsiteX0" fmla="*/ 503267 w 1597185"/>
                  <a:gd name="connsiteY0" fmla="*/ 5413 h 3203304"/>
                  <a:gd name="connsiteX1" fmla="*/ 1558458 w 1597185"/>
                  <a:gd name="connsiteY1" fmla="*/ 945906 h 3203304"/>
                  <a:gd name="connsiteX2" fmla="*/ 1597185 w 1597185"/>
                  <a:gd name="connsiteY2" fmla="*/ 3203304 h 3203304"/>
                  <a:gd name="connsiteX3" fmla="*/ 1597185 w 1597185"/>
                  <a:gd name="connsiteY3" fmla="*/ 3203304 h 3203304"/>
                  <a:gd name="connsiteX4" fmla="*/ 985185 w 1597185"/>
                  <a:gd name="connsiteY4" fmla="*/ 3203304 h 3203304"/>
                  <a:gd name="connsiteX5" fmla="*/ 985185 w 1597185"/>
                  <a:gd name="connsiteY5" fmla="*/ 3203304 h 3203304"/>
                  <a:gd name="connsiteX6" fmla="*/ 900125 w 1597185"/>
                  <a:gd name="connsiteY6" fmla="*/ 1053810 h 3203304"/>
                  <a:gd name="connsiteX7" fmla="*/ 271918 w 1597185"/>
                  <a:gd name="connsiteY7" fmla="*/ 1381839 h 3203304"/>
                  <a:gd name="connsiteX8" fmla="*/ 503267 w 1597185"/>
                  <a:gd name="connsiteY8" fmla="*/ 5413 h 3203304"/>
                  <a:gd name="connsiteX0" fmla="*/ 644333 w 1552513"/>
                  <a:gd name="connsiteY0" fmla="*/ 4742 h 3216920"/>
                  <a:gd name="connsiteX1" fmla="*/ 1513786 w 1552513"/>
                  <a:gd name="connsiteY1" fmla="*/ 959522 h 3216920"/>
                  <a:gd name="connsiteX2" fmla="*/ 1552513 w 1552513"/>
                  <a:gd name="connsiteY2" fmla="*/ 3216920 h 3216920"/>
                  <a:gd name="connsiteX3" fmla="*/ 1552513 w 1552513"/>
                  <a:gd name="connsiteY3" fmla="*/ 3216920 h 3216920"/>
                  <a:gd name="connsiteX4" fmla="*/ 940513 w 1552513"/>
                  <a:gd name="connsiteY4" fmla="*/ 3216920 h 3216920"/>
                  <a:gd name="connsiteX5" fmla="*/ 940513 w 1552513"/>
                  <a:gd name="connsiteY5" fmla="*/ 3216920 h 3216920"/>
                  <a:gd name="connsiteX6" fmla="*/ 855453 w 1552513"/>
                  <a:gd name="connsiteY6" fmla="*/ 1067426 h 3216920"/>
                  <a:gd name="connsiteX7" fmla="*/ 227246 w 1552513"/>
                  <a:gd name="connsiteY7" fmla="*/ 1395455 h 3216920"/>
                  <a:gd name="connsiteX8" fmla="*/ 644333 w 1552513"/>
                  <a:gd name="connsiteY8" fmla="*/ 4742 h 3216920"/>
                  <a:gd name="connsiteX0" fmla="*/ 693588 w 1601768"/>
                  <a:gd name="connsiteY0" fmla="*/ 4742 h 3216920"/>
                  <a:gd name="connsiteX1" fmla="*/ 1563041 w 1601768"/>
                  <a:gd name="connsiteY1" fmla="*/ 959522 h 3216920"/>
                  <a:gd name="connsiteX2" fmla="*/ 1601768 w 1601768"/>
                  <a:gd name="connsiteY2" fmla="*/ 3216920 h 3216920"/>
                  <a:gd name="connsiteX3" fmla="*/ 1601768 w 1601768"/>
                  <a:gd name="connsiteY3" fmla="*/ 3216920 h 3216920"/>
                  <a:gd name="connsiteX4" fmla="*/ 989768 w 1601768"/>
                  <a:gd name="connsiteY4" fmla="*/ 3216920 h 3216920"/>
                  <a:gd name="connsiteX5" fmla="*/ 989768 w 1601768"/>
                  <a:gd name="connsiteY5" fmla="*/ 3216920 h 3216920"/>
                  <a:gd name="connsiteX6" fmla="*/ 904708 w 1601768"/>
                  <a:gd name="connsiteY6" fmla="*/ 1067426 h 3216920"/>
                  <a:gd name="connsiteX7" fmla="*/ 276501 w 1601768"/>
                  <a:gd name="connsiteY7" fmla="*/ 1395455 h 3216920"/>
                  <a:gd name="connsiteX8" fmla="*/ 693588 w 1601768"/>
                  <a:gd name="connsiteY8" fmla="*/ 4742 h 3216920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119 h 3212297"/>
                  <a:gd name="connsiteX1" fmla="*/ 1563041 w 1601768"/>
                  <a:gd name="connsiteY1" fmla="*/ 954899 h 3212297"/>
                  <a:gd name="connsiteX2" fmla="*/ 1601768 w 1601768"/>
                  <a:gd name="connsiteY2" fmla="*/ 3212297 h 3212297"/>
                  <a:gd name="connsiteX3" fmla="*/ 1601768 w 1601768"/>
                  <a:gd name="connsiteY3" fmla="*/ 3212297 h 3212297"/>
                  <a:gd name="connsiteX4" fmla="*/ 989768 w 1601768"/>
                  <a:gd name="connsiteY4" fmla="*/ 3212297 h 3212297"/>
                  <a:gd name="connsiteX5" fmla="*/ 989768 w 1601768"/>
                  <a:gd name="connsiteY5" fmla="*/ 3212297 h 3212297"/>
                  <a:gd name="connsiteX6" fmla="*/ 904708 w 1601768"/>
                  <a:gd name="connsiteY6" fmla="*/ 1062803 h 3212297"/>
                  <a:gd name="connsiteX7" fmla="*/ 276501 w 1601768"/>
                  <a:gd name="connsiteY7" fmla="*/ 1390832 h 3212297"/>
                  <a:gd name="connsiteX8" fmla="*/ 693588 w 1601768"/>
                  <a:gd name="connsiteY8" fmla="*/ 119 h 3212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1768" h="3212297">
                    <a:moveTo>
                      <a:pt x="693588" y="119"/>
                    </a:moveTo>
                    <a:cubicBezTo>
                      <a:pt x="979449" y="3664"/>
                      <a:pt x="1431633" y="-71482"/>
                      <a:pt x="1563041" y="954899"/>
                    </a:cubicBezTo>
                    <a:lnTo>
                      <a:pt x="1601768" y="3212297"/>
                    </a:lnTo>
                    <a:lnTo>
                      <a:pt x="1601768" y="3212297"/>
                    </a:lnTo>
                    <a:lnTo>
                      <a:pt x="989768" y="3212297"/>
                    </a:lnTo>
                    <a:lnTo>
                      <a:pt x="989768" y="3212297"/>
                    </a:lnTo>
                    <a:cubicBezTo>
                      <a:pt x="961415" y="2495799"/>
                      <a:pt x="964958" y="1779301"/>
                      <a:pt x="904708" y="1062803"/>
                    </a:cubicBezTo>
                    <a:cubicBezTo>
                      <a:pt x="781622" y="431278"/>
                      <a:pt x="46520" y="738644"/>
                      <a:pt x="276501" y="1390832"/>
                    </a:cubicBezTo>
                    <a:cubicBezTo>
                      <a:pt x="-283870" y="827698"/>
                      <a:pt x="84955" y="-9337"/>
                      <a:pt x="693588" y="1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15" name="Frame 1">
              <a:extLst>
                <a:ext uri="{FF2B5EF4-FFF2-40B4-BE49-F238E27FC236}">
                  <a16:creationId xmlns:a16="http://schemas.microsoft.com/office/drawing/2014/main" xmlns="" id="{2572D0B9-91BB-46BE-BE73-83A5DE078817}"/>
                </a:ext>
              </a:extLst>
            </p:cNvPr>
            <p:cNvSpPr/>
            <p:nvPr/>
          </p:nvSpPr>
          <p:spPr>
            <a:xfrm>
              <a:off x="3459679" y="2564932"/>
              <a:ext cx="981073" cy="1325555"/>
            </a:xfrm>
            <a:custGeom>
              <a:avLst/>
              <a:gdLst/>
              <a:ahLst/>
              <a:cxnLst/>
              <a:rect l="l" t="t" r="r" b="b"/>
              <a:pathLst>
                <a:path w="2823581" h="3962432">
                  <a:moveTo>
                    <a:pt x="1366785" y="3230945"/>
                  </a:moveTo>
                  <a:cubicBezTo>
                    <a:pt x="1292218" y="3230945"/>
                    <a:pt x="1231770" y="3291393"/>
                    <a:pt x="1231770" y="3365960"/>
                  </a:cubicBezTo>
                  <a:cubicBezTo>
                    <a:pt x="1231770" y="3440527"/>
                    <a:pt x="1292218" y="3500975"/>
                    <a:pt x="1366785" y="3500975"/>
                  </a:cubicBezTo>
                  <a:cubicBezTo>
                    <a:pt x="1441352" y="3500975"/>
                    <a:pt x="1501800" y="3440527"/>
                    <a:pt x="1501800" y="3365960"/>
                  </a:cubicBezTo>
                  <a:cubicBezTo>
                    <a:pt x="1501800" y="3291393"/>
                    <a:pt x="1441352" y="3230945"/>
                    <a:pt x="1366785" y="3230945"/>
                  </a:cubicBezTo>
                  <a:close/>
                  <a:moveTo>
                    <a:pt x="1699205" y="3185940"/>
                  </a:moveTo>
                  <a:cubicBezTo>
                    <a:pt x="1674349" y="3185940"/>
                    <a:pt x="1654200" y="3206089"/>
                    <a:pt x="1654200" y="3230945"/>
                  </a:cubicBezTo>
                  <a:cubicBezTo>
                    <a:pt x="1654200" y="3255801"/>
                    <a:pt x="1674349" y="3275950"/>
                    <a:pt x="1699205" y="3275950"/>
                  </a:cubicBezTo>
                  <a:cubicBezTo>
                    <a:pt x="1724061" y="3275950"/>
                    <a:pt x="1744210" y="3255801"/>
                    <a:pt x="1744210" y="3230945"/>
                  </a:cubicBezTo>
                  <a:cubicBezTo>
                    <a:pt x="1744210" y="3206089"/>
                    <a:pt x="1724061" y="3185940"/>
                    <a:pt x="1699205" y="3185940"/>
                  </a:cubicBezTo>
                  <a:close/>
                  <a:moveTo>
                    <a:pt x="1501800" y="2830204"/>
                  </a:moveTo>
                  <a:cubicBezTo>
                    <a:pt x="1452089" y="2830204"/>
                    <a:pt x="1411790" y="2870503"/>
                    <a:pt x="1411790" y="2920214"/>
                  </a:cubicBezTo>
                  <a:cubicBezTo>
                    <a:pt x="1411790" y="2969925"/>
                    <a:pt x="1452089" y="3010224"/>
                    <a:pt x="1501800" y="3010224"/>
                  </a:cubicBezTo>
                  <a:cubicBezTo>
                    <a:pt x="1551511" y="3010224"/>
                    <a:pt x="1591810" y="2969925"/>
                    <a:pt x="1591810" y="2920214"/>
                  </a:cubicBezTo>
                  <a:cubicBezTo>
                    <a:pt x="1591810" y="2870503"/>
                    <a:pt x="1551511" y="2830204"/>
                    <a:pt x="1501800" y="2830204"/>
                  </a:cubicBezTo>
                  <a:close/>
                  <a:moveTo>
                    <a:pt x="322536" y="2413264"/>
                  </a:moveTo>
                  <a:lnTo>
                    <a:pt x="1264147" y="2413264"/>
                  </a:lnTo>
                  <a:lnTo>
                    <a:pt x="682536" y="3458376"/>
                  </a:lnTo>
                  <a:lnTo>
                    <a:pt x="898974" y="3458376"/>
                  </a:lnTo>
                  <a:lnTo>
                    <a:pt x="1480585" y="2413264"/>
                  </a:lnTo>
                  <a:lnTo>
                    <a:pt x="1978720" y="2413264"/>
                  </a:lnTo>
                  <a:lnTo>
                    <a:pt x="1978720" y="3628270"/>
                  </a:lnTo>
                  <a:lnTo>
                    <a:pt x="322536" y="3628270"/>
                  </a:lnTo>
                  <a:close/>
                  <a:moveTo>
                    <a:pt x="322536" y="2153598"/>
                  </a:moveTo>
                  <a:lnTo>
                    <a:pt x="682536" y="2153598"/>
                  </a:lnTo>
                  <a:lnTo>
                    <a:pt x="682536" y="2261598"/>
                  </a:lnTo>
                  <a:lnTo>
                    <a:pt x="322536" y="2261598"/>
                  </a:lnTo>
                  <a:close/>
                  <a:moveTo>
                    <a:pt x="322536" y="1870494"/>
                  </a:moveTo>
                  <a:lnTo>
                    <a:pt x="826536" y="1870494"/>
                  </a:lnTo>
                  <a:lnTo>
                    <a:pt x="826536" y="1978494"/>
                  </a:lnTo>
                  <a:lnTo>
                    <a:pt x="322536" y="1978494"/>
                  </a:lnTo>
                  <a:close/>
                  <a:moveTo>
                    <a:pt x="322536" y="1587391"/>
                  </a:moveTo>
                  <a:lnTo>
                    <a:pt x="682536" y="1587391"/>
                  </a:lnTo>
                  <a:lnTo>
                    <a:pt x="682536" y="1695391"/>
                  </a:lnTo>
                  <a:lnTo>
                    <a:pt x="322536" y="1695391"/>
                  </a:lnTo>
                  <a:close/>
                  <a:moveTo>
                    <a:pt x="322536" y="1304288"/>
                  </a:moveTo>
                  <a:lnTo>
                    <a:pt x="826536" y="1304288"/>
                  </a:lnTo>
                  <a:lnTo>
                    <a:pt x="826536" y="1412288"/>
                  </a:lnTo>
                  <a:lnTo>
                    <a:pt x="322536" y="1412288"/>
                  </a:lnTo>
                  <a:close/>
                  <a:moveTo>
                    <a:pt x="1733633" y="1039034"/>
                  </a:moveTo>
                  <a:lnTo>
                    <a:pt x="1735422" y="1042133"/>
                  </a:lnTo>
                  <a:lnTo>
                    <a:pt x="176045" y="1042133"/>
                  </a:lnTo>
                  <a:lnTo>
                    <a:pt x="176045" y="3786387"/>
                  </a:lnTo>
                  <a:lnTo>
                    <a:pt x="2128211" y="3786387"/>
                  </a:lnTo>
                  <a:lnTo>
                    <a:pt x="2128211" y="1722464"/>
                  </a:lnTo>
                  <a:lnTo>
                    <a:pt x="2131710" y="1728524"/>
                  </a:lnTo>
                  <a:lnTo>
                    <a:pt x="2527059" y="1040609"/>
                  </a:lnTo>
                  <a:lnTo>
                    <a:pt x="2244788" y="1040049"/>
                  </a:lnTo>
                  <a:lnTo>
                    <a:pt x="1480585" y="2413264"/>
                  </a:lnTo>
                  <a:lnTo>
                    <a:pt x="1264147" y="2413264"/>
                  </a:lnTo>
                  <a:lnTo>
                    <a:pt x="2028589" y="1039620"/>
                  </a:lnTo>
                  <a:close/>
                  <a:moveTo>
                    <a:pt x="2607143" y="0"/>
                  </a:moveTo>
                  <a:lnTo>
                    <a:pt x="2823581" y="0"/>
                  </a:lnTo>
                  <a:lnTo>
                    <a:pt x="2342071" y="865238"/>
                  </a:lnTo>
                  <a:lnTo>
                    <a:pt x="2823581" y="866194"/>
                  </a:lnTo>
                  <a:lnTo>
                    <a:pt x="2304256" y="1769829"/>
                  </a:lnTo>
                  <a:lnTo>
                    <a:pt x="2304256" y="3962432"/>
                  </a:lnTo>
                  <a:lnTo>
                    <a:pt x="0" y="3962432"/>
                  </a:lnTo>
                  <a:lnTo>
                    <a:pt x="0" y="866088"/>
                  </a:lnTo>
                  <a:lnTo>
                    <a:pt x="1767662" y="866088"/>
                  </a:lnTo>
                  <a:lnTo>
                    <a:pt x="1766512" y="864096"/>
                  </a:lnTo>
                  <a:lnTo>
                    <a:pt x="2125872" y="8648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solidFill>
                  <a:schemeClr val="tx1"/>
                </a:solidFill>
              </a:endParaRPr>
            </a:p>
          </p:txBody>
        </p:sp>
        <p:sp>
          <p:nvSpPr>
            <p:cNvPr id="16" name="Oval 21">
              <a:extLst>
                <a:ext uri="{FF2B5EF4-FFF2-40B4-BE49-F238E27FC236}">
                  <a16:creationId xmlns:a16="http://schemas.microsoft.com/office/drawing/2014/main" xmlns="" id="{07837B4D-D1A1-4F44-83EB-6DF617E78E27}"/>
                </a:ext>
              </a:extLst>
            </p:cNvPr>
            <p:cNvSpPr/>
            <p:nvPr/>
          </p:nvSpPr>
          <p:spPr>
            <a:xfrm rot="14306008">
              <a:off x="5552875" y="2870125"/>
              <a:ext cx="1064408" cy="877308"/>
            </a:xfrm>
            <a:custGeom>
              <a:avLst/>
              <a:gdLst/>
              <a:ahLst/>
              <a:cxnLst/>
              <a:rect l="l" t="t" r="r" b="b"/>
              <a:pathLst>
                <a:path w="4088377" h="3321003">
                  <a:moveTo>
                    <a:pt x="1365628" y="1622218"/>
                  </a:moveTo>
                  <a:cubicBezTo>
                    <a:pt x="1121373" y="1556771"/>
                    <a:pt x="870309" y="1701722"/>
                    <a:pt x="804861" y="1945977"/>
                  </a:cubicBezTo>
                  <a:cubicBezTo>
                    <a:pt x="739413" y="2190232"/>
                    <a:pt x="884365" y="2441296"/>
                    <a:pt x="1128620" y="2506744"/>
                  </a:cubicBezTo>
                  <a:cubicBezTo>
                    <a:pt x="1372875" y="2572191"/>
                    <a:pt x="1623939" y="2427240"/>
                    <a:pt x="1689387" y="2182985"/>
                  </a:cubicBezTo>
                  <a:cubicBezTo>
                    <a:pt x="1754835" y="1938730"/>
                    <a:pt x="1609883" y="1687666"/>
                    <a:pt x="1365628" y="1622218"/>
                  </a:cubicBezTo>
                  <a:close/>
                  <a:moveTo>
                    <a:pt x="1447099" y="1318163"/>
                  </a:moveTo>
                  <a:cubicBezTo>
                    <a:pt x="1859279" y="1428606"/>
                    <a:pt x="2103885" y="1852277"/>
                    <a:pt x="1993442" y="2264456"/>
                  </a:cubicBezTo>
                  <a:cubicBezTo>
                    <a:pt x="1882999" y="2676636"/>
                    <a:pt x="1459328" y="2921242"/>
                    <a:pt x="1047149" y="2810799"/>
                  </a:cubicBezTo>
                  <a:cubicBezTo>
                    <a:pt x="634969" y="2700356"/>
                    <a:pt x="390363" y="2276685"/>
                    <a:pt x="500806" y="1864505"/>
                  </a:cubicBezTo>
                  <a:cubicBezTo>
                    <a:pt x="611249" y="1452326"/>
                    <a:pt x="1034920" y="1207720"/>
                    <a:pt x="1447099" y="1318163"/>
                  </a:cubicBezTo>
                  <a:close/>
                  <a:moveTo>
                    <a:pt x="1476725" y="1207597"/>
                  </a:moveTo>
                  <a:cubicBezTo>
                    <a:pt x="1003481" y="1080792"/>
                    <a:pt x="517045" y="1361635"/>
                    <a:pt x="390240" y="1834879"/>
                  </a:cubicBezTo>
                  <a:cubicBezTo>
                    <a:pt x="263435" y="2308124"/>
                    <a:pt x="544279" y="2794559"/>
                    <a:pt x="1017523" y="2921365"/>
                  </a:cubicBezTo>
                  <a:cubicBezTo>
                    <a:pt x="1490767" y="3048170"/>
                    <a:pt x="1977202" y="2767326"/>
                    <a:pt x="2104008" y="2294082"/>
                  </a:cubicBezTo>
                  <a:cubicBezTo>
                    <a:pt x="2230813" y="1820838"/>
                    <a:pt x="1949969" y="1334403"/>
                    <a:pt x="1476725" y="1207597"/>
                  </a:cubicBezTo>
                  <a:close/>
                  <a:moveTo>
                    <a:pt x="3290290" y="1590224"/>
                  </a:moveTo>
                  <a:cubicBezTo>
                    <a:pt x="3269727" y="1586016"/>
                    <a:pt x="3248437" y="1583806"/>
                    <a:pt x="3226630" y="1583806"/>
                  </a:cubicBezTo>
                  <a:cubicBezTo>
                    <a:pt x="3052179" y="1583806"/>
                    <a:pt x="2910758" y="1725227"/>
                    <a:pt x="2910758" y="1899678"/>
                  </a:cubicBezTo>
                  <a:cubicBezTo>
                    <a:pt x="2910758" y="2074130"/>
                    <a:pt x="3052179" y="2215551"/>
                    <a:pt x="3226630" y="2215550"/>
                  </a:cubicBezTo>
                  <a:cubicBezTo>
                    <a:pt x="3401082" y="2215551"/>
                    <a:pt x="3542503" y="2074130"/>
                    <a:pt x="3542502" y="1899678"/>
                  </a:cubicBezTo>
                  <a:cubicBezTo>
                    <a:pt x="3542503" y="1747033"/>
                    <a:pt x="3434228" y="1619677"/>
                    <a:pt x="3290290" y="1590224"/>
                  </a:cubicBezTo>
                  <a:close/>
                  <a:moveTo>
                    <a:pt x="3334055" y="1377473"/>
                  </a:moveTo>
                  <a:cubicBezTo>
                    <a:pt x="3576950" y="1427177"/>
                    <a:pt x="3759665" y="1642090"/>
                    <a:pt x="3759665" y="1899678"/>
                  </a:cubicBezTo>
                  <a:cubicBezTo>
                    <a:pt x="3759665" y="2194064"/>
                    <a:pt x="3521017" y="2432713"/>
                    <a:pt x="3226630" y="2432713"/>
                  </a:cubicBezTo>
                  <a:cubicBezTo>
                    <a:pt x="2932244" y="2432712"/>
                    <a:pt x="2693596" y="2194065"/>
                    <a:pt x="2693596" y="1899678"/>
                  </a:cubicBezTo>
                  <a:cubicBezTo>
                    <a:pt x="2693596" y="1605292"/>
                    <a:pt x="2932244" y="1366644"/>
                    <a:pt x="3226630" y="1366644"/>
                  </a:cubicBezTo>
                  <a:cubicBezTo>
                    <a:pt x="3263429" y="1366644"/>
                    <a:pt x="3299356" y="1370373"/>
                    <a:pt x="3334055" y="1377473"/>
                  </a:cubicBezTo>
                  <a:close/>
                  <a:moveTo>
                    <a:pt x="1391137" y="789478"/>
                  </a:moveTo>
                  <a:lnTo>
                    <a:pt x="1759910" y="888290"/>
                  </a:lnTo>
                  <a:lnTo>
                    <a:pt x="1754625" y="1202375"/>
                  </a:lnTo>
                  <a:lnTo>
                    <a:pt x="1744979" y="1199790"/>
                  </a:lnTo>
                  <a:cubicBezTo>
                    <a:pt x="1823578" y="1244024"/>
                    <a:pt x="1894617" y="1298265"/>
                    <a:pt x="1954704" y="1362586"/>
                  </a:cubicBezTo>
                  <a:lnTo>
                    <a:pt x="2234317" y="1293059"/>
                  </a:lnTo>
                  <a:lnTo>
                    <a:pt x="2413554" y="1630152"/>
                  </a:lnTo>
                  <a:lnTo>
                    <a:pt x="2214321" y="1809770"/>
                  </a:lnTo>
                  <a:cubicBezTo>
                    <a:pt x="2239296" y="1900740"/>
                    <a:pt x="2251067" y="1995997"/>
                    <a:pt x="2246841" y="2092825"/>
                  </a:cubicBezTo>
                  <a:lnTo>
                    <a:pt x="2495698" y="2230974"/>
                  </a:lnTo>
                  <a:lnTo>
                    <a:pt x="2396885" y="2599747"/>
                  </a:lnTo>
                  <a:lnTo>
                    <a:pt x="2094912" y="2594668"/>
                  </a:lnTo>
                  <a:cubicBezTo>
                    <a:pt x="2056732" y="2658461"/>
                    <a:pt x="2010475" y="2715996"/>
                    <a:pt x="1958644" y="2767359"/>
                  </a:cubicBezTo>
                  <a:lnTo>
                    <a:pt x="2057814" y="3026193"/>
                  </a:lnTo>
                  <a:lnTo>
                    <a:pt x="1745078" y="3245174"/>
                  </a:lnTo>
                  <a:lnTo>
                    <a:pt x="1507869" y="3039237"/>
                  </a:lnTo>
                  <a:lnTo>
                    <a:pt x="1536736" y="3019025"/>
                  </a:lnTo>
                  <a:cubicBezTo>
                    <a:pt x="1445878" y="3048429"/>
                    <a:pt x="1349798" y="3062567"/>
                    <a:pt x="1251837" y="3062021"/>
                  </a:cubicBezTo>
                  <a:lnTo>
                    <a:pt x="1108065" y="3321003"/>
                  </a:lnTo>
                  <a:lnTo>
                    <a:pt x="739291" y="3222191"/>
                  </a:lnTo>
                  <a:lnTo>
                    <a:pt x="744274" y="2926021"/>
                  </a:lnTo>
                  <a:cubicBezTo>
                    <a:pt x="666128" y="2881484"/>
                    <a:pt x="595548" y="2827017"/>
                    <a:pt x="535891" y="2762576"/>
                  </a:cubicBezTo>
                  <a:lnTo>
                    <a:pt x="540671" y="2772825"/>
                  </a:lnTo>
                  <a:lnTo>
                    <a:pt x="232276" y="2832568"/>
                  </a:lnTo>
                  <a:lnTo>
                    <a:pt x="70927" y="2486556"/>
                  </a:lnTo>
                  <a:lnTo>
                    <a:pt x="279495" y="2317444"/>
                  </a:lnTo>
                  <a:cubicBezTo>
                    <a:pt x="257233" y="2235849"/>
                    <a:pt x="245603" y="2150814"/>
                    <a:pt x="245586" y="2064274"/>
                  </a:cubicBezTo>
                  <a:lnTo>
                    <a:pt x="0" y="1927940"/>
                  </a:lnTo>
                  <a:lnTo>
                    <a:pt x="98812" y="1559167"/>
                  </a:lnTo>
                  <a:lnTo>
                    <a:pt x="380240" y="1563901"/>
                  </a:lnTo>
                  <a:cubicBezTo>
                    <a:pt x="418421" y="1496524"/>
                    <a:pt x="464524" y="1435092"/>
                    <a:pt x="516679" y="1380105"/>
                  </a:cubicBezTo>
                  <a:lnTo>
                    <a:pt x="422419" y="1089378"/>
                  </a:lnTo>
                  <a:lnTo>
                    <a:pt x="746189" y="887063"/>
                  </a:lnTo>
                  <a:lnTo>
                    <a:pt x="972292" y="1105134"/>
                  </a:lnTo>
                  <a:lnTo>
                    <a:pt x="970019" y="1106554"/>
                  </a:lnTo>
                  <a:cubicBezTo>
                    <a:pt x="1058903" y="1078586"/>
                    <a:pt x="1152743" y="1065659"/>
                    <a:pt x="1248316" y="1066709"/>
                  </a:cubicBezTo>
                  <a:lnTo>
                    <a:pt x="1238669" y="1064125"/>
                  </a:lnTo>
                  <a:close/>
                  <a:moveTo>
                    <a:pt x="3349970" y="1300109"/>
                  </a:moveTo>
                  <a:cubicBezTo>
                    <a:pt x="3310130" y="1291957"/>
                    <a:pt x="3268880" y="1287676"/>
                    <a:pt x="3226630" y="1287676"/>
                  </a:cubicBezTo>
                  <a:cubicBezTo>
                    <a:pt x="2888631" y="1287676"/>
                    <a:pt x="2614628" y="1561679"/>
                    <a:pt x="2614628" y="1899678"/>
                  </a:cubicBezTo>
                  <a:cubicBezTo>
                    <a:pt x="2614628" y="2237678"/>
                    <a:pt x="2888630" y="2511680"/>
                    <a:pt x="3226630" y="2511681"/>
                  </a:cubicBezTo>
                  <a:cubicBezTo>
                    <a:pt x="3564630" y="2511681"/>
                    <a:pt x="3838633" y="2237678"/>
                    <a:pt x="3838633" y="1899678"/>
                  </a:cubicBezTo>
                  <a:cubicBezTo>
                    <a:pt x="3838632" y="1603928"/>
                    <a:pt x="3628849" y="1357176"/>
                    <a:pt x="3349970" y="1300109"/>
                  </a:cubicBezTo>
                  <a:close/>
                  <a:moveTo>
                    <a:pt x="3358324" y="1024334"/>
                  </a:moveTo>
                  <a:lnTo>
                    <a:pt x="3410883" y="1234575"/>
                  </a:lnTo>
                  <a:lnTo>
                    <a:pt x="3403994" y="1234575"/>
                  </a:lnTo>
                  <a:cubicBezTo>
                    <a:pt x="3464268" y="1250018"/>
                    <a:pt x="3521292" y="1273478"/>
                    <a:pt x="3572818" y="1305612"/>
                  </a:cubicBezTo>
                  <a:lnTo>
                    <a:pt x="3746730" y="1209354"/>
                  </a:lnTo>
                  <a:lnTo>
                    <a:pt x="3926358" y="1401981"/>
                  </a:lnTo>
                  <a:lnTo>
                    <a:pt x="3825667" y="1557247"/>
                  </a:lnTo>
                  <a:cubicBezTo>
                    <a:pt x="3858552" y="1613408"/>
                    <a:pt x="3883404" y="1674784"/>
                    <a:pt x="3897877" y="1740062"/>
                  </a:cubicBezTo>
                  <a:lnTo>
                    <a:pt x="4088377" y="1787686"/>
                  </a:lnTo>
                  <a:lnTo>
                    <a:pt x="4088377" y="2051071"/>
                  </a:lnTo>
                  <a:lnTo>
                    <a:pt x="3886243" y="2101605"/>
                  </a:lnTo>
                  <a:cubicBezTo>
                    <a:pt x="3872191" y="2150933"/>
                    <a:pt x="3851639" y="2197531"/>
                    <a:pt x="3826272" y="2241013"/>
                  </a:cubicBezTo>
                  <a:lnTo>
                    <a:pt x="3938572" y="2395786"/>
                  </a:lnTo>
                  <a:lnTo>
                    <a:pt x="3769272" y="2597551"/>
                  </a:lnTo>
                  <a:lnTo>
                    <a:pt x="3574432" y="2502674"/>
                  </a:lnTo>
                  <a:lnTo>
                    <a:pt x="3590059" y="2484050"/>
                  </a:lnTo>
                  <a:cubicBezTo>
                    <a:pt x="3534764" y="2519868"/>
                    <a:pt x="3473263" y="2546445"/>
                    <a:pt x="3407886" y="2563572"/>
                  </a:cubicBezTo>
                  <a:lnTo>
                    <a:pt x="3358323" y="2761823"/>
                  </a:lnTo>
                  <a:lnTo>
                    <a:pt x="3094938" y="2761823"/>
                  </a:lnTo>
                  <a:lnTo>
                    <a:pt x="3045375" y="2563574"/>
                  </a:lnTo>
                  <a:cubicBezTo>
                    <a:pt x="2985349" y="2547848"/>
                    <a:pt x="2928591" y="2524155"/>
                    <a:pt x="2877330" y="2491865"/>
                  </a:cubicBezTo>
                  <a:lnTo>
                    <a:pt x="2882346" y="2497841"/>
                  </a:lnTo>
                  <a:lnTo>
                    <a:pt x="2687507" y="2592718"/>
                  </a:lnTo>
                  <a:lnTo>
                    <a:pt x="2518206" y="2390954"/>
                  </a:lnTo>
                  <a:lnTo>
                    <a:pt x="2626994" y="2241021"/>
                  </a:lnTo>
                  <a:cubicBezTo>
                    <a:pt x="2597591" y="2190623"/>
                    <a:pt x="2574657" y="2136035"/>
                    <a:pt x="2559194" y="2078370"/>
                  </a:cubicBezTo>
                  <a:lnTo>
                    <a:pt x="2371198" y="2031371"/>
                  </a:lnTo>
                  <a:lnTo>
                    <a:pt x="2371198" y="1767986"/>
                  </a:lnTo>
                  <a:lnTo>
                    <a:pt x="2559579" y="1720890"/>
                  </a:lnTo>
                  <a:cubicBezTo>
                    <a:pt x="2572992" y="1669175"/>
                    <a:pt x="2592745" y="1620006"/>
                    <a:pt x="2617681" y="1574051"/>
                  </a:cubicBezTo>
                  <a:lnTo>
                    <a:pt x="2502958" y="1397149"/>
                  </a:lnTo>
                  <a:lnTo>
                    <a:pt x="2682587" y="1204520"/>
                  </a:lnTo>
                  <a:lnTo>
                    <a:pt x="2872193" y="1309466"/>
                  </a:lnTo>
                  <a:lnTo>
                    <a:pt x="2870932" y="1310818"/>
                  </a:lnTo>
                  <a:cubicBezTo>
                    <a:pt x="2925169" y="1276310"/>
                    <a:pt x="2985393" y="1250941"/>
                    <a:pt x="3049268" y="1234575"/>
                  </a:cubicBezTo>
                  <a:lnTo>
                    <a:pt x="3042378" y="1234576"/>
                  </a:lnTo>
                  <a:lnTo>
                    <a:pt x="3094939" y="1024334"/>
                  </a:lnTo>
                  <a:close/>
                  <a:moveTo>
                    <a:pt x="2786480" y="402820"/>
                  </a:moveTo>
                  <a:cubicBezTo>
                    <a:pt x="2745900" y="389943"/>
                    <a:pt x="2701172" y="388627"/>
                    <a:pt x="2657264" y="401580"/>
                  </a:cubicBezTo>
                  <a:cubicBezTo>
                    <a:pt x="2540176" y="436121"/>
                    <a:pt x="2473258" y="559041"/>
                    <a:pt x="2507800" y="676128"/>
                  </a:cubicBezTo>
                  <a:cubicBezTo>
                    <a:pt x="2542340" y="793216"/>
                    <a:pt x="2665260" y="860133"/>
                    <a:pt x="2782348" y="825592"/>
                  </a:cubicBezTo>
                  <a:cubicBezTo>
                    <a:pt x="2899435" y="791051"/>
                    <a:pt x="2966353" y="668132"/>
                    <a:pt x="2931812" y="551045"/>
                  </a:cubicBezTo>
                  <a:cubicBezTo>
                    <a:pt x="2910223" y="477864"/>
                    <a:pt x="2854113" y="424282"/>
                    <a:pt x="2786480" y="402820"/>
                  </a:cubicBezTo>
                  <a:close/>
                  <a:moveTo>
                    <a:pt x="2932202" y="47278"/>
                  </a:moveTo>
                  <a:lnTo>
                    <a:pt x="3090904" y="140999"/>
                  </a:lnTo>
                  <a:lnTo>
                    <a:pt x="3054065" y="265147"/>
                  </a:lnTo>
                  <a:cubicBezTo>
                    <a:pt x="3087256" y="296329"/>
                    <a:pt x="3116089" y="332603"/>
                    <a:pt x="3138727" y="373550"/>
                  </a:cubicBezTo>
                  <a:lnTo>
                    <a:pt x="3276016" y="367796"/>
                  </a:lnTo>
                  <a:lnTo>
                    <a:pt x="3328165" y="544574"/>
                  </a:lnTo>
                  <a:lnTo>
                    <a:pt x="3202503" y="618514"/>
                  </a:lnTo>
                  <a:cubicBezTo>
                    <a:pt x="3202838" y="654403"/>
                    <a:pt x="3198271" y="689748"/>
                    <a:pt x="3189855" y="723955"/>
                  </a:cubicBezTo>
                  <a:lnTo>
                    <a:pt x="3295873" y="805599"/>
                  </a:lnTo>
                  <a:lnTo>
                    <a:pt x="3222192" y="974540"/>
                  </a:lnTo>
                  <a:lnTo>
                    <a:pt x="3072634" y="949439"/>
                  </a:lnTo>
                  <a:lnTo>
                    <a:pt x="3079435" y="933845"/>
                  </a:lnTo>
                  <a:cubicBezTo>
                    <a:pt x="3049413" y="968833"/>
                    <a:pt x="3013398" y="998848"/>
                    <a:pt x="2972910" y="1023288"/>
                  </a:cubicBezTo>
                  <a:lnTo>
                    <a:pt x="2978897" y="1166163"/>
                  </a:lnTo>
                  <a:lnTo>
                    <a:pt x="2802119" y="1218312"/>
                  </a:lnTo>
                  <a:lnTo>
                    <a:pt x="2729602" y="1095065"/>
                  </a:lnTo>
                  <a:cubicBezTo>
                    <a:pt x="2686199" y="1096396"/>
                    <a:pt x="2643414" y="1091732"/>
                    <a:pt x="2602615" y="1080209"/>
                  </a:cubicBezTo>
                  <a:lnTo>
                    <a:pt x="2607165" y="1083226"/>
                  </a:lnTo>
                  <a:lnTo>
                    <a:pt x="2495179" y="1185484"/>
                  </a:lnTo>
                  <a:lnTo>
                    <a:pt x="2341599" y="1083585"/>
                  </a:lnTo>
                  <a:lnTo>
                    <a:pt x="2384929" y="961414"/>
                  </a:lnTo>
                  <a:cubicBezTo>
                    <a:pt x="2355215" y="933409"/>
                    <a:pt x="2329015" y="901312"/>
                    <a:pt x="2307218" y="865670"/>
                  </a:cubicBezTo>
                  <a:lnTo>
                    <a:pt x="2171734" y="871348"/>
                  </a:lnTo>
                  <a:lnTo>
                    <a:pt x="2119584" y="694571"/>
                  </a:lnTo>
                  <a:lnTo>
                    <a:pt x="2236697" y="625662"/>
                  </a:lnTo>
                  <a:cubicBezTo>
                    <a:pt x="2235459" y="588297"/>
                    <a:pt x="2238982" y="551385"/>
                    <a:pt x="2246620" y="515603"/>
                  </a:cubicBezTo>
                  <a:lnTo>
                    <a:pt x="2134594" y="419585"/>
                  </a:lnTo>
                  <a:lnTo>
                    <a:pt x="2217016" y="254732"/>
                  </a:lnTo>
                  <a:lnTo>
                    <a:pt x="2365055" y="287627"/>
                  </a:lnTo>
                  <a:lnTo>
                    <a:pt x="2364476" y="288784"/>
                  </a:lnTo>
                  <a:cubicBezTo>
                    <a:pt x="2394046" y="254885"/>
                    <a:pt x="2429444" y="225933"/>
                    <a:pt x="2469075" y="202302"/>
                  </a:cubicBezTo>
                  <a:lnTo>
                    <a:pt x="2464452" y="203666"/>
                  </a:lnTo>
                  <a:lnTo>
                    <a:pt x="2458102" y="52150"/>
                  </a:lnTo>
                  <a:lnTo>
                    <a:pt x="2634880" y="0"/>
                  </a:lnTo>
                  <a:lnTo>
                    <a:pt x="2711784" y="130703"/>
                  </a:lnTo>
                  <a:lnTo>
                    <a:pt x="2707159" y="132067"/>
                  </a:lnTo>
                  <a:cubicBezTo>
                    <a:pt x="2750672" y="130497"/>
                    <a:pt x="2793590" y="134953"/>
                    <a:pt x="2834535" y="1463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</p:grpSp>
    </p:spTree>
    <p:extLst>
      <p:ext uri="{BB962C8B-B14F-4D97-AF65-F5344CB8AC3E}">
        <p14:creationId xmlns:p14="http://schemas.microsoft.com/office/powerpoint/2010/main" val="4064022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36BA39E4-4787-4A57-95AF-71D0542315A0}"/>
              </a:ext>
            </a:extLst>
          </p:cNvPr>
          <p:cNvGrpSpPr/>
          <p:nvPr userDrawn="1"/>
        </p:nvGrpSpPr>
        <p:grpSpPr>
          <a:xfrm flipV="1">
            <a:off x="5427361" y="1143268"/>
            <a:ext cx="1337278" cy="220479"/>
            <a:chOff x="5809673" y="3008118"/>
            <a:chExt cx="2419398" cy="398889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6C99468F-7C27-4A33-B8CC-5794F45C6159}"/>
                </a:ext>
              </a:extLst>
            </p:cNvPr>
            <p:cNvSpPr/>
            <p:nvPr userDrawn="1"/>
          </p:nvSpPr>
          <p:spPr>
            <a:xfrm>
              <a:off x="5809673" y="3008118"/>
              <a:ext cx="398888" cy="39888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EDA484AE-33CE-4979-81A4-360C2226ECDF}"/>
                </a:ext>
              </a:extLst>
            </p:cNvPr>
            <p:cNvSpPr/>
            <p:nvPr userDrawn="1"/>
          </p:nvSpPr>
          <p:spPr>
            <a:xfrm>
              <a:off x="6314801" y="3008118"/>
              <a:ext cx="398888" cy="3988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688CA5D0-B787-4DFD-87F1-332795E33C1F}"/>
                </a:ext>
              </a:extLst>
            </p:cNvPr>
            <p:cNvSpPr/>
            <p:nvPr userDrawn="1"/>
          </p:nvSpPr>
          <p:spPr>
            <a:xfrm>
              <a:off x="6819928" y="3008118"/>
              <a:ext cx="398888" cy="39888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42618CF6-3DC5-4866-ACB7-14F89F22C719}"/>
                </a:ext>
              </a:extLst>
            </p:cNvPr>
            <p:cNvSpPr/>
            <p:nvPr userDrawn="1"/>
          </p:nvSpPr>
          <p:spPr>
            <a:xfrm>
              <a:off x="7325056" y="3008118"/>
              <a:ext cx="398888" cy="3988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C471A078-94EE-430C-8990-77DD907780E6}"/>
                </a:ext>
              </a:extLst>
            </p:cNvPr>
            <p:cNvSpPr/>
            <p:nvPr userDrawn="1"/>
          </p:nvSpPr>
          <p:spPr>
            <a:xfrm>
              <a:off x="7830183" y="3008118"/>
              <a:ext cx="398888" cy="39888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13856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323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57DA700-D493-4724-A7E6-2C18A3598372}"/>
              </a:ext>
            </a:extLst>
          </p:cNvPr>
          <p:cNvGrpSpPr/>
          <p:nvPr userDrawn="1"/>
        </p:nvGrpSpPr>
        <p:grpSpPr>
          <a:xfrm flipH="1">
            <a:off x="592779" y="1333500"/>
            <a:ext cx="4034462" cy="4935026"/>
            <a:chOff x="6446339" y="1280897"/>
            <a:chExt cx="4320717" cy="5285178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="" id="{0315FDDC-CB08-4F29-898E-B915DE387084}"/>
                </a:ext>
              </a:extLst>
            </p:cNvPr>
            <p:cNvSpPr/>
            <p:nvPr/>
          </p:nvSpPr>
          <p:spPr>
            <a:xfrm>
              <a:off x="7360122" y="5629227"/>
              <a:ext cx="2033648" cy="936848"/>
            </a:xfrm>
            <a:custGeom>
              <a:avLst/>
              <a:gdLst>
                <a:gd name="connsiteX0" fmla="*/ 448273 w 847725"/>
                <a:gd name="connsiteY0" fmla="*/ 7144 h 390525"/>
                <a:gd name="connsiteX1" fmla="*/ 464466 w 847725"/>
                <a:gd name="connsiteY1" fmla="*/ 184309 h 390525"/>
                <a:gd name="connsiteX2" fmla="*/ 452083 w 847725"/>
                <a:gd name="connsiteY2" fmla="*/ 224314 h 390525"/>
                <a:gd name="connsiteX3" fmla="*/ 352071 w 847725"/>
                <a:gd name="connsiteY3" fmla="*/ 269081 h 390525"/>
                <a:gd name="connsiteX4" fmla="*/ 30126 w 847725"/>
                <a:gd name="connsiteY4" fmla="*/ 283369 h 390525"/>
                <a:gd name="connsiteX5" fmla="*/ 7266 w 847725"/>
                <a:gd name="connsiteY5" fmla="*/ 285274 h 390525"/>
                <a:gd name="connsiteX6" fmla="*/ 12981 w 847725"/>
                <a:gd name="connsiteY6" fmla="*/ 292894 h 390525"/>
                <a:gd name="connsiteX7" fmla="*/ 439701 w 847725"/>
                <a:gd name="connsiteY7" fmla="*/ 384334 h 390525"/>
                <a:gd name="connsiteX8" fmla="*/ 455893 w 847725"/>
                <a:gd name="connsiteY8" fmla="*/ 385286 h 390525"/>
                <a:gd name="connsiteX9" fmla="*/ 829273 w 847725"/>
                <a:gd name="connsiteY9" fmla="*/ 321469 h 390525"/>
                <a:gd name="connsiteX10" fmla="*/ 797841 w 847725"/>
                <a:gd name="connsiteY10" fmla="*/ 52864 h 390525"/>
                <a:gd name="connsiteX11" fmla="*/ 448273 w 847725"/>
                <a:gd name="connsiteY11" fmla="*/ 7144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390525">
                  <a:moveTo>
                    <a:pt x="448273" y="7144"/>
                  </a:moveTo>
                  <a:cubicBezTo>
                    <a:pt x="460656" y="89059"/>
                    <a:pt x="469228" y="136684"/>
                    <a:pt x="464466" y="184309"/>
                  </a:cubicBezTo>
                  <a:cubicBezTo>
                    <a:pt x="463513" y="196691"/>
                    <a:pt x="460656" y="208121"/>
                    <a:pt x="452083" y="224314"/>
                  </a:cubicBezTo>
                  <a:cubicBezTo>
                    <a:pt x="433033" y="261461"/>
                    <a:pt x="379693" y="268129"/>
                    <a:pt x="352071" y="269081"/>
                  </a:cubicBezTo>
                  <a:cubicBezTo>
                    <a:pt x="256821" y="270986"/>
                    <a:pt x="63463" y="282416"/>
                    <a:pt x="30126" y="283369"/>
                  </a:cubicBezTo>
                  <a:cubicBezTo>
                    <a:pt x="26316" y="283369"/>
                    <a:pt x="5361" y="283369"/>
                    <a:pt x="7266" y="285274"/>
                  </a:cubicBezTo>
                  <a:cubicBezTo>
                    <a:pt x="8218" y="286226"/>
                    <a:pt x="12981" y="292894"/>
                    <a:pt x="12981" y="292894"/>
                  </a:cubicBezTo>
                  <a:cubicBezTo>
                    <a:pt x="24411" y="308134"/>
                    <a:pt x="381598" y="373856"/>
                    <a:pt x="439701" y="384334"/>
                  </a:cubicBezTo>
                  <a:cubicBezTo>
                    <a:pt x="445416" y="385286"/>
                    <a:pt x="450178" y="385286"/>
                    <a:pt x="455893" y="385286"/>
                  </a:cubicBezTo>
                  <a:cubicBezTo>
                    <a:pt x="508281" y="381476"/>
                    <a:pt x="794983" y="355759"/>
                    <a:pt x="829273" y="321469"/>
                  </a:cubicBezTo>
                  <a:cubicBezTo>
                    <a:pt x="870231" y="279559"/>
                    <a:pt x="827368" y="142399"/>
                    <a:pt x="797841" y="52864"/>
                  </a:cubicBezTo>
                  <a:cubicBezTo>
                    <a:pt x="810223" y="42386"/>
                    <a:pt x="634963" y="21431"/>
                    <a:pt x="448273" y="7144"/>
                  </a:cubicBez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718ED047-E415-4002-A4AF-11B7D0A2933D}"/>
                </a:ext>
              </a:extLst>
            </p:cNvPr>
            <p:cNvSpPr/>
            <p:nvPr/>
          </p:nvSpPr>
          <p:spPr>
            <a:xfrm>
              <a:off x="7358820" y="5629227"/>
              <a:ext cx="1987948" cy="913998"/>
            </a:xfrm>
            <a:custGeom>
              <a:avLst/>
              <a:gdLst>
                <a:gd name="connsiteX0" fmla="*/ 436434 w 828675"/>
                <a:gd name="connsiteY0" fmla="*/ 7144 h 381000"/>
                <a:gd name="connsiteX1" fmla="*/ 452626 w 828675"/>
                <a:gd name="connsiteY1" fmla="*/ 178594 h 381000"/>
                <a:gd name="connsiteX2" fmla="*/ 440244 w 828675"/>
                <a:gd name="connsiteY2" fmla="*/ 217646 h 381000"/>
                <a:gd name="connsiteX3" fmla="*/ 342136 w 828675"/>
                <a:gd name="connsiteY3" fmla="*/ 260509 h 381000"/>
                <a:gd name="connsiteX4" fmla="*/ 11619 w 828675"/>
                <a:gd name="connsiteY4" fmla="*/ 281464 h 381000"/>
                <a:gd name="connsiteX5" fmla="*/ 428814 w 828675"/>
                <a:gd name="connsiteY5" fmla="*/ 372904 h 381000"/>
                <a:gd name="connsiteX6" fmla="*/ 444054 w 828675"/>
                <a:gd name="connsiteY6" fmla="*/ 373856 h 381000"/>
                <a:gd name="connsiteX7" fmla="*/ 813624 w 828675"/>
                <a:gd name="connsiteY7" fmla="*/ 311944 h 381000"/>
                <a:gd name="connsiteX8" fmla="*/ 782191 w 828675"/>
                <a:gd name="connsiteY8" fmla="*/ 52864 h 381000"/>
                <a:gd name="connsiteX9" fmla="*/ 436434 w 828675"/>
                <a:gd name="connsiteY9" fmla="*/ 714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8675" h="381000">
                  <a:moveTo>
                    <a:pt x="436434" y="7144"/>
                  </a:moveTo>
                  <a:cubicBezTo>
                    <a:pt x="448816" y="86201"/>
                    <a:pt x="457389" y="131921"/>
                    <a:pt x="452626" y="178594"/>
                  </a:cubicBezTo>
                  <a:cubicBezTo>
                    <a:pt x="451674" y="190976"/>
                    <a:pt x="448816" y="201454"/>
                    <a:pt x="440244" y="217646"/>
                  </a:cubicBezTo>
                  <a:cubicBezTo>
                    <a:pt x="421194" y="252889"/>
                    <a:pt x="367854" y="260509"/>
                    <a:pt x="342136" y="260509"/>
                  </a:cubicBezTo>
                  <a:cubicBezTo>
                    <a:pt x="269746" y="262414"/>
                    <a:pt x="43051" y="274796"/>
                    <a:pt x="11619" y="281464"/>
                  </a:cubicBezTo>
                  <a:cubicBezTo>
                    <a:pt x="-39816" y="292894"/>
                    <a:pt x="367854" y="362426"/>
                    <a:pt x="428814" y="372904"/>
                  </a:cubicBezTo>
                  <a:cubicBezTo>
                    <a:pt x="433576" y="373856"/>
                    <a:pt x="439291" y="373856"/>
                    <a:pt x="444054" y="373856"/>
                  </a:cubicBezTo>
                  <a:cubicBezTo>
                    <a:pt x="494536" y="370046"/>
                    <a:pt x="779334" y="346234"/>
                    <a:pt x="813624" y="311944"/>
                  </a:cubicBezTo>
                  <a:cubicBezTo>
                    <a:pt x="853629" y="271939"/>
                    <a:pt x="811719" y="139541"/>
                    <a:pt x="782191" y="52864"/>
                  </a:cubicBezTo>
                  <a:cubicBezTo>
                    <a:pt x="793621" y="41434"/>
                    <a:pt x="620266" y="20479"/>
                    <a:pt x="436434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A95A626E-BA13-409F-A2BA-1FCB370FDB9B}"/>
                </a:ext>
              </a:extLst>
            </p:cNvPr>
            <p:cNvSpPr/>
            <p:nvPr/>
          </p:nvSpPr>
          <p:spPr>
            <a:xfrm>
              <a:off x="6448412" y="1280897"/>
              <a:ext cx="4318644" cy="4592842"/>
            </a:xfrm>
            <a:custGeom>
              <a:avLst/>
              <a:gdLst>
                <a:gd name="connsiteX0" fmla="*/ 1610322 w 1800225"/>
                <a:gd name="connsiteY0" fmla="*/ 1912136 h 1914525"/>
                <a:gd name="connsiteX1" fmla="*/ 53937 w 1800225"/>
                <a:gd name="connsiteY1" fmla="*/ 1736876 h 1914525"/>
                <a:gd name="connsiteX2" fmla="*/ 7264 w 1800225"/>
                <a:gd name="connsiteY2" fmla="*/ 1681631 h 1914525"/>
                <a:gd name="connsiteX3" fmla="*/ 66319 w 1800225"/>
                <a:gd name="connsiteY3" fmla="*/ 529106 h 1914525"/>
                <a:gd name="connsiteX4" fmla="*/ 107277 w 1800225"/>
                <a:gd name="connsiteY4" fmla="*/ 432903 h 1914525"/>
                <a:gd name="connsiteX5" fmla="*/ 1729384 w 1800225"/>
                <a:gd name="connsiteY5" fmla="*/ 9041 h 1914525"/>
                <a:gd name="connsiteX6" fmla="*/ 1797012 w 1800225"/>
                <a:gd name="connsiteY6" fmla="*/ 63333 h 1914525"/>
                <a:gd name="connsiteX7" fmla="*/ 1691284 w 1800225"/>
                <a:gd name="connsiteY7" fmla="*/ 1844508 h 1914525"/>
                <a:gd name="connsiteX8" fmla="*/ 1610322 w 1800225"/>
                <a:gd name="connsiteY8" fmla="*/ 1912136 h 191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00225" h="1914525">
                  <a:moveTo>
                    <a:pt x="1610322" y="1912136"/>
                  </a:moveTo>
                  <a:lnTo>
                    <a:pt x="53937" y="1736876"/>
                  </a:lnTo>
                  <a:cubicBezTo>
                    <a:pt x="26314" y="1734018"/>
                    <a:pt x="5359" y="1709253"/>
                    <a:pt x="7264" y="1681631"/>
                  </a:cubicBezTo>
                  <a:lnTo>
                    <a:pt x="66319" y="529106"/>
                  </a:lnTo>
                  <a:cubicBezTo>
                    <a:pt x="68224" y="458621"/>
                    <a:pt x="84417" y="438618"/>
                    <a:pt x="107277" y="432903"/>
                  </a:cubicBezTo>
                  <a:lnTo>
                    <a:pt x="1729384" y="9041"/>
                  </a:lnTo>
                  <a:cubicBezTo>
                    <a:pt x="1764627" y="-484"/>
                    <a:pt x="1798917" y="27138"/>
                    <a:pt x="1797012" y="63333"/>
                  </a:cubicBezTo>
                  <a:lnTo>
                    <a:pt x="1691284" y="1844508"/>
                  </a:lnTo>
                  <a:cubicBezTo>
                    <a:pt x="1687474" y="1885466"/>
                    <a:pt x="1651279" y="1915946"/>
                    <a:pt x="1610322" y="1912136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E8248B3A-FAE1-4F80-BB8B-D195C0E2A022}"/>
                </a:ext>
              </a:extLst>
            </p:cNvPr>
            <p:cNvSpPr/>
            <p:nvPr/>
          </p:nvSpPr>
          <p:spPr>
            <a:xfrm>
              <a:off x="6464696" y="1280897"/>
              <a:ext cx="4250094" cy="3998744"/>
            </a:xfrm>
            <a:custGeom>
              <a:avLst/>
              <a:gdLst>
                <a:gd name="connsiteX0" fmla="*/ 1678781 w 1771650"/>
                <a:gd name="connsiteY0" fmla="*/ 1664486 h 1666875"/>
                <a:gd name="connsiteX1" fmla="*/ 7144 w 1771650"/>
                <a:gd name="connsiteY1" fmla="*/ 1552091 h 1666875"/>
                <a:gd name="connsiteX2" fmla="*/ 58579 w 1771650"/>
                <a:gd name="connsiteY2" fmla="*/ 482433 h 1666875"/>
                <a:gd name="connsiteX3" fmla="*/ 98584 w 1771650"/>
                <a:gd name="connsiteY3" fmla="*/ 432903 h 1666875"/>
                <a:gd name="connsiteX4" fmla="*/ 1705451 w 1771650"/>
                <a:gd name="connsiteY4" fmla="*/ 9041 h 1666875"/>
                <a:gd name="connsiteX5" fmla="*/ 1772126 w 1771650"/>
                <a:gd name="connsiteY5" fmla="*/ 63333 h 1666875"/>
                <a:gd name="connsiteX6" fmla="*/ 1678781 w 1771650"/>
                <a:gd name="connsiteY6" fmla="*/ 1664486 h 166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1650" h="1666875">
                  <a:moveTo>
                    <a:pt x="1678781" y="1664486"/>
                  </a:moveTo>
                  <a:lnTo>
                    <a:pt x="7144" y="1552091"/>
                  </a:lnTo>
                  <a:lnTo>
                    <a:pt x="58579" y="482433"/>
                  </a:lnTo>
                  <a:cubicBezTo>
                    <a:pt x="59531" y="459573"/>
                    <a:pt x="75724" y="439571"/>
                    <a:pt x="98584" y="432903"/>
                  </a:cubicBezTo>
                  <a:lnTo>
                    <a:pt x="1705451" y="9041"/>
                  </a:lnTo>
                  <a:cubicBezTo>
                    <a:pt x="1740694" y="-484"/>
                    <a:pt x="1774984" y="27138"/>
                    <a:pt x="1772126" y="63333"/>
                  </a:cubicBezTo>
                  <a:lnTo>
                    <a:pt x="1678781" y="1664486"/>
                  </a:ln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EC73273F-F0D9-4D38-B99A-17BF52577CFE}"/>
                </a:ext>
              </a:extLst>
            </p:cNvPr>
            <p:cNvSpPr/>
            <p:nvPr/>
          </p:nvSpPr>
          <p:spPr>
            <a:xfrm>
              <a:off x="6572092" y="1577928"/>
              <a:ext cx="3907345" cy="3404644"/>
            </a:xfrm>
            <a:custGeom>
              <a:avLst/>
              <a:gdLst>
                <a:gd name="connsiteX0" fmla="*/ 1539716 w 1628775"/>
                <a:gd name="connsiteY0" fmla="*/ 1416844 h 1419225"/>
                <a:gd name="connsiteX1" fmla="*/ 7144 w 1628775"/>
                <a:gd name="connsiteY1" fmla="*/ 1357789 h 1419225"/>
                <a:gd name="connsiteX2" fmla="*/ 57626 w 1628775"/>
                <a:gd name="connsiteY2" fmla="*/ 363379 h 1419225"/>
                <a:gd name="connsiteX3" fmla="*/ 1628299 w 1628775"/>
                <a:gd name="connsiteY3" fmla="*/ 7144 h 141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8775" h="1419225">
                  <a:moveTo>
                    <a:pt x="1539716" y="1416844"/>
                  </a:moveTo>
                  <a:lnTo>
                    <a:pt x="7144" y="1357789"/>
                  </a:lnTo>
                  <a:lnTo>
                    <a:pt x="57626" y="363379"/>
                  </a:lnTo>
                  <a:lnTo>
                    <a:pt x="1628299" y="7144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14DA78C4-87F2-446E-AE34-0432570E280A}"/>
                </a:ext>
              </a:extLst>
            </p:cNvPr>
            <p:cNvSpPr/>
            <p:nvPr/>
          </p:nvSpPr>
          <p:spPr>
            <a:xfrm>
              <a:off x="6446339" y="4996281"/>
              <a:ext cx="4044444" cy="868298"/>
            </a:xfrm>
            <a:custGeom>
              <a:avLst/>
              <a:gdLst>
                <a:gd name="connsiteX0" fmla="*/ 13844 w 1685925"/>
                <a:gd name="connsiteY0" fmla="*/ 7144 h 361950"/>
                <a:gd name="connsiteX1" fmla="*/ 7176 w 1685925"/>
                <a:gd name="connsiteY1" fmla="*/ 133826 h 361950"/>
                <a:gd name="connsiteX2" fmla="*/ 53849 w 1685925"/>
                <a:gd name="connsiteY2" fmla="*/ 189071 h 361950"/>
                <a:gd name="connsiteX3" fmla="*/ 1597851 w 1685925"/>
                <a:gd name="connsiteY3" fmla="*/ 363379 h 361950"/>
                <a:gd name="connsiteX4" fmla="*/ 1675956 w 1685925"/>
                <a:gd name="connsiteY4" fmla="*/ 296704 h 361950"/>
                <a:gd name="connsiteX5" fmla="*/ 1686434 w 1685925"/>
                <a:gd name="connsiteY5" fmla="*/ 111919 h 361950"/>
                <a:gd name="connsiteX6" fmla="*/ 13844 w 1685925"/>
                <a:gd name="connsiteY6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925" h="361950">
                  <a:moveTo>
                    <a:pt x="13844" y="7144"/>
                  </a:moveTo>
                  <a:lnTo>
                    <a:pt x="7176" y="133826"/>
                  </a:lnTo>
                  <a:cubicBezTo>
                    <a:pt x="6224" y="161449"/>
                    <a:pt x="26226" y="186214"/>
                    <a:pt x="53849" y="189071"/>
                  </a:cubicBezTo>
                  <a:lnTo>
                    <a:pt x="1597851" y="363379"/>
                  </a:lnTo>
                  <a:cubicBezTo>
                    <a:pt x="1637856" y="368141"/>
                    <a:pt x="1674051" y="337661"/>
                    <a:pt x="1675956" y="296704"/>
                  </a:cubicBezTo>
                  <a:lnTo>
                    <a:pt x="1686434" y="111919"/>
                  </a:lnTo>
                  <a:lnTo>
                    <a:pt x="13844" y="7144"/>
                  </a:ln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201B44D6-F92F-461D-A50C-E9045F317764}"/>
                </a:ext>
              </a:extLst>
            </p:cNvPr>
            <p:cNvSpPr/>
            <p:nvPr/>
          </p:nvSpPr>
          <p:spPr>
            <a:xfrm>
              <a:off x="7715310" y="1593115"/>
              <a:ext cx="2775473" cy="3394037"/>
            </a:xfrm>
            <a:custGeom>
              <a:avLst/>
              <a:gdLst>
                <a:gd name="connsiteX0" fmla="*/ 1425389 w 2775473"/>
                <a:gd name="connsiteY0" fmla="*/ 306593 h 3394037"/>
                <a:gd name="connsiteX1" fmla="*/ 2775473 w 2775473"/>
                <a:gd name="connsiteY1" fmla="*/ 0 h 3394037"/>
                <a:gd name="connsiteX2" fmla="*/ 2565699 w 2775473"/>
                <a:gd name="connsiteY2" fmla="*/ 3394037 h 3394037"/>
                <a:gd name="connsiteX3" fmla="*/ 0 w 2775473"/>
                <a:gd name="connsiteY3" fmla="*/ 3281082 h 3394037"/>
                <a:gd name="connsiteX4" fmla="*/ 1425389 w 2775473"/>
                <a:gd name="connsiteY4" fmla="*/ 306593 h 339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5473" h="3394037">
                  <a:moveTo>
                    <a:pt x="1425389" y="306593"/>
                  </a:moveTo>
                  <a:lnTo>
                    <a:pt x="2775473" y="0"/>
                  </a:lnTo>
                  <a:lnTo>
                    <a:pt x="2565699" y="3394037"/>
                  </a:lnTo>
                  <a:lnTo>
                    <a:pt x="0" y="3281082"/>
                  </a:lnTo>
                  <a:lnTo>
                    <a:pt x="1425389" y="306593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1" name="Text Placeholder 9">
            <a:extLst>
              <a:ext uri="{FF2B5EF4-FFF2-40B4-BE49-F238E27FC236}">
                <a16:creationId xmlns:a16="http://schemas.microsoft.com/office/drawing/2014/main" xmlns="" id="{8F734703-4A61-4A31-BB9E-0C690EB352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54D90936-42A8-407A-87C1-0A47569609F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59407" y="1640713"/>
            <a:ext cx="3631408" cy="3157745"/>
          </a:xfrm>
          <a:custGeom>
            <a:avLst/>
            <a:gdLst>
              <a:gd name="connsiteX0" fmla="*/ 0 w 3631408"/>
              <a:gd name="connsiteY0" fmla="*/ 0 h 3157745"/>
              <a:gd name="connsiteX1" fmla="*/ 3518328 w 3631408"/>
              <a:gd name="connsiteY1" fmla="*/ 797970 h 3157745"/>
              <a:gd name="connsiteX2" fmla="*/ 3631408 w 3631408"/>
              <a:gd name="connsiteY2" fmla="*/ 3025461 h 3157745"/>
              <a:gd name="connsiteX3" fmla="*/ 198427 w 3631408"/>
              <a:gd name="connsiteY3" fmla="*/ 3157745 h 3157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1408" h="3157745">
                <a:moveTo>
                  <a:pt x="0" y="0"/>
                </a:moveTo>
                <a:lnTo>
                  <a:pt x="3518328" y="797970"/>
                </a:lnTo>
                <a:lnTo>
                  <a:pt x="3631408" y="3025461"/>
                </a:lnTo>
                <a:lnTo>
                  <a:pt x="198427" y="315774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3239325-648E-4C47-A0FE-7713B34A5F6E}"/>
              </a:ext>
            </a:extLst>
          </p:cNvPr>
          <p:cNvGrpSpPr/>
          <p:nvPr userDrawn="1"/>
        </p:nvGrpSpPr>
        <p:grpSpPr>
          <a:xfrm flipV="1">
            <a:off x="5427361" y="1143268"/>
            <a:ext cx="1337278" cy="220479"/>
            <a:chOff x="5809673" y="3008118"/>
            <a:chExt cx="2419398" cy="39888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6C34544F-4AFB-4567-9A14-BD40476D91DB}"/>
                </a:ext>
              </a:extLst>
            </p:cNvPr>
            <p:cNvSpPr/>
            <p:nvPr userDrawn="1"/>
          </p:nvSpPr>
          <p:spPr>
            <a:xfrm>
              <a:off x="5809673" y="3008118"/>
              <a:ext cx="398888" cy="39888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EC347462-2243-4988-88A7-D48FDFC67F8A}"/>
                </a:ext>
              </a:extLst>
            </p:cNvPr>
            <p:cNvSpPr/>
            <p:nvPr userDrawn="1"/>
          </p:nvSpPr>
          <p:spPr>
            <a:xfrm>
              <a:off x="6314801" y="3008118"/>
              <a:ext cx="398888" cy="3988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AAED053-508E-4B0B-9E07-60D6E23602BC}"/>
                </a:ext>
              </a:extLst>
            </p:cNvPr>
            <p:cNvSpPr/>
            <p:nvPr userDrawn="1"/>
          </p:nvSpPr>
          <p:spPr>
            <a:xfrm>
              <a:off x="6819928" y="3008118"/>
              <a:ext cx="398888" cy="39888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89D32752-7C30-4517-952B-8736B7299F1D}"/>
                </a:ext>
              </a:extLst>
            </p:cNvPr>
            <p:cNvSpPr/>
            <p:nvPr userDrawn="1"/>
          </p:nvSpPr>
          <p:spPr>
            <a:xfrm>
              <a:off x="7325056" y="3008118"/>
              <a:ext cx="398888" cy="3988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D7307619-FF7D-47F2-9979-458DC7E6076E}"/>
                </a:ext>
              </a:extLst>
            </p:cNvPr>
            <p:cNvSpPr/>
            <p:nvPr userDrawn="1"/>
          </p:nvSpPr>
          <p:spPr>
            <a:xfrm>
              <a:off x="7830183" y="3008118"/>
              <a:ext cx="398888" cy="39888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80559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98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249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169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7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81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8" r:id="rId2"/>
    <p:sldLayoutId id="2147483658" r:id="rId3"/>
    <p:sldLayoutId id="2147483662" r:id="rId4"/>
    <p:sldLayoutId id="214748367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55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djurdjicas7.wixsite.com/network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www.storyjumper.com/book/read/8198249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jurdjicas7.wixsite.com/network/moja-prva-knjiga-o-pcheli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www.google.com/doodles/earth-day-2020?doodle=144865383&amp;domain_name=google.com&amp;hl=sr" TargetMode="External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.gif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djurdjicas7.wixsite.com/network/spring-summer-collection" TargetMode="External"/><Relationship Id="rId5" Type="http://schemas.openxmlformats.org/officeDocument/2006/relationships/hyperlink" Target="https://youtu.be/GLsSOQglEEg" TargetMode="Externa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hyperlink" Target="https://learningapps.org/watch?v=p3oz6iijc20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11" Type="http://schemas.openxmlformats.org/officeDocument/2006/relationships/image" Target="../media/image16.png"/><Relationship Id="rId5" Type="http://schemas.openxmlformats.org/officeDocument/2006/relationships/image" Target="../media/image14.png"/><Relationship Id="rId10" Type="http://schemas.openxmlformats.org/officeDocument/2006/relationships/hyperlink" Target="https://djurdjicas7.wixsite.com/network/gradja-pchele" TargetMode="External"/><Relationship Id="rId4" Type="http://schemas.microsoft.com/office/2007/relationships/hdphoto" Target="../media/hdphoto1.wdp"/><Relationship Id="rId9" Type="http://schemas.openxmlformats.org/officeDocument/2006/relationships/hyperlink" Target="https://llearningapps.org/watch?v=p3oz6iijc20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hyperlink" Target="https://djurdjicas7.wixsite.com/network/kako-mozhemo-pomoci-pchelama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g"/><Relationship Id="rId7" Type="http://schemas.openxmlformats.org/officeDocument/2006/relationships/image" Target="../media/image28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Relationship Id="rId9" Type="http://schemas.openxmlformats.org/officeDocument/2006/relationships/hyperlink" Target="https://djurdjicas7.wixsite.com/network/graduate-collection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10" Type="http://schemas.openxmlformats.org/officeDocument/2006/relationships/image" Target="../media/image38.jpg"/><Relationship Id="rId4" Type="http://schemas.openxmlformats.org/officeDocument/2006/relationships/image" Target="../media/image32.jpg"/><Relationship Id="rId9" Type="http://schemas.openxmlformats.org/officeDocument/2006/relationships/image" Target="../media/image3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210" y="5957837"/>
            <a:ext cx="645178" cy="8032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83064" y="3027377"/>
            <a:ext cx="447072" cy="80324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809624"/>
            <a:ext cx="12191999" cy="1285875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chemeClr val="tx1"/>
                </a:solidFill>
              </a:rPr>
              <a:t>Сви садржају су доступни на сајту </a:t>
            </a:r>
            <a:r>
              <a:rPr lang="sr-Latn-R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SAČUVAJMO PČELE</a:t>
            </a:r>
            <a:r>
              <a:rPr lang="sr-Latn-R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r-Latn-R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hlinkClick r:id="rId4"/>
              </a:rPr>
              <a:t>https://djurdjicas7.wixsite.com/network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668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92464" y="282711"/>
            <a:ext cx="56070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hlinkClick r:id="rId2"/>
              </a:rPr>
              <a:t>https://www.storyjumper.com/book/read/81982495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209549" y="136940"/>
            <a:ext cx="294322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3200" b="1" dirty="0" smtClean="0"/>
              <a:t>Књига о</a:t>
            </a:r>
          </a:p>
          <a:p>
            <a:pPr algn="ctr"/>
            <a:r>
              <a:rPr lang="sr-Cyrl-RS" sz="3200" b="1" dirty="0" smtClean="0"/>
              <a:t> пчелама </a:t>
            </a:r>
            <a:r>
              <a:rPr lang="sr-Cyrl-RS" sz="2000" dirty="0" smtClean="0"/>
              <a:t>(евалуација)</a:t>
            </a:r>
          </a:p>
          <a:p>
            <a:r>
              <a:rPr lang="ru-RU" dirty="0" smtClean="0"/>
              <a:t>Прелистајте нашу књигу </a:t>
            </a:r>
            <a:r>
              <a:rPr lang="ru-RU" dirty="0"/>
              <a:t>о пчелама</a:t>
            </a:r>
            <a:r>
              <a:rPr lang="ru-RU" dirty="0" smtClean="0"/>
              <a:t>.</a:t>
            </a:r>
          </a:p>
          <a:p>
            <a:r>
              <a:rPr lang="ru-RU" sz="800" dirty="0" smtClean="0"/>
              <a:t> </a:t>
            </a:r>
          </a:p>
          <a:p>
            <a:r>
              <a:rPr lang="ru-RU" dirty="0" smtClean="0"/>
              <a:t>У</a:t>
            </a:r>
            <a:r>
              <a:rPr lang="ru-RU" dirty="0"/>
              <a:t> њој ћете наћи ставове и реченице у </a:t>
            </a:r>
            <a:r>
              <a:rPr lang="ru-RU" dirty="0" smtClean="0"/>
              <a:t>којима</a:t>
            </a:r>
            <a:r>
              <a:rPr lang="ru-RU" dirty="0"/>
              <a:t> деца пишу о пчелама са поштовањем и љубављу</a:t>
            </a:r>
            <a:r>
              <a:rPr lang="ru-RU" dirty="0" smtClean="0"/>
              <a:t>.</a:t>
            </a:r>
          </a:p>
          <a:p>
            <a:endParaRPr lang="ru-RU" sz="800" dirty="0" smtClean="0"/>
          </a:p>
          <a:p>
            <a:r>
              <a:rPr lang="ru-RU" dirty="0" smtClean="0"/>
              <a:t>Њихови </a:t>
            </a:r>
            <a:r>
              <a:rPr lang="ru-RU" dirty="0"/>
              <a:t>цртежи представљају доживљај света пчела.</a:t>
            </a:r>
            <a:endParaRPr lang="ru-RU" dirty="0"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-8831"/>
            <a:ext cx="12192000" cy="291542"/>
          </a:xfrm>
          <a:prstGeom prst="rect">
            <a:avLst/>
          </a:prstGeom>
          <a:gradFill>
            <a:gsLst>
              <a:gs pos="0">
                <a:srgbClr val="FFCC00">
                  <a:alpha val="52000"/>
                </a:srgbClr>
              </a:gs>
              <a:gs pos="50000">
                <a:srgbClr val="FFCC00">
                  <a:alpha val="18000"/>
                </a:srgb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126" y="798462"/>
            <a:ext cx="4782706" cy="3545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 rot="5400000">
            <a:off x="4828073" y="3351699"/>
            <a:ext cx="6721060" cy="291542"/>
          </a:xfrm>
          <a:prstGeom prst="rect">
            <a:avLst/>
          </a:prstGeom>
          <a:gradFill>
            <a:gsLst>
              <a:gs pos="0">
                <a:srgbClr val="FFCC00">
                  <a:alpha val="52000"/>
                </a:srgbClr>
              </a:gs>
              <a:gs pos="50000">
                <a:srgbClr val="FFCC00">
                  <a:alpha val="18000"/>
                </a:srgb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486775" y="274468"/>
            <a:ext cx="352425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 </a:t>
            </a:r>
            <a:r>
              <a:rPr lang="en-US" sz="2400" dirty="0"/>
              <a:t>to be continued</a:t>
            </a:r>
            <a:r>
              <a:rPr lang="sr-Latn-RS" sz="2400" b="1" dirty="0" smtClean="0"/>
              <a:t>...</a:t>
            </a:r>
          </a:p>
          <a:p>
            <a:r>
              <a:rPr lang="sr-Latn-RS" sz="800" b="1" dirty="0" smtClean="0"/>
              <a:t/>
            </a:r>
            <a:br>
              <a:rPr lang="sr-Latn-RS" sz="800" b="1" dirty="0" smtClean="0"/>
            </a:br>
            <a:r>
              <a:rPr lang="ru-RU" dirty="0" smtClean="0"/>
              <a:t> </a:t>
            </a:r>
            <a:r>
              <a:rPr lang="sr-Cyrl-RS" dirty="0" smtClean="0"/>
              <a:t>Јесте ли видели знак у Словенији? </a:t>
            </a:r>
            <a:br>
              <a:rPr lang="sr-Cyrl-RS" dirty="0" smtClean="0"/>
            </a:br>
            <a:r>
              <a:rPr lang="sr-Latn-RS" dirty="0" smtClean="0"/>
              <a:t>- </a:t>
            </a:r>
            <a:r>
              <a:rPr lang="sr-Cyrl-RS" dirty="0" smtClean="0"/>
              <a:t>Покосићемо, када се пчеле наједу</a:t>
            </a:r>
            <a:r>
              <a:rPr lang="ru-RU" dirty="0" smtClean="0"/>
              <a:t>. </a:t>
            </a:r>
          </a:p>
          <a:p>
            <a:r>
              <a:rPr lang="ru-RU" dirty="0" smtClean="0"/>
              <a:t>Идеја отвара нове видике!</a:t>
            </a:r>
            <a:endParaRPr lang="ru-RU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599" y="2710671"/>
            <a:ext cx="3286125" cy="4025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5725" y="4643937"/>
            <a:ext cx="8102878" cy="291542"/>
          </a:xfrm>
          <a:prstGeom prst="rect">
            <a:avLst/>
          </a:prstGeom>
          <a:gradFill>
            <a:gsLst>
              <a:gs pos="0">
                <a:srgbClr val="FFCC00">
                  <a:alpha val="52000"/>
                </a:srgbClr>
              </a:gs>
              <a:gs pos="50000">
                <a:srgbClr val="FFCC00">
                  <a:alpha val="18000"/>
                </a:srgb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00" y="4951295"/>
            <a:ext cx="3393999" cy="16097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19730" y="5531926"/>
            <a:ext cx="3057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Cyrl-RS" dirty="0" smtClean="0"/>
              <a:t>Линк стране сајта</a:t>
            </a:r>
          </a:p>
          <a:p>
            <a:pPr algn="r"/>
            <a:r>
              <a:rPr lang="sr-Cyrl-RS" b="1" dirty="0" smtClean="0">
                <a:hlinkClick r:id="rId6"/>
              </a:rPr>
              <a:t>Наша књига о пчелама</a:t>
            </a:r>
            <a:endParaRPr lang="sr-Cyrl-RS" b="1" dirty="0" smtClean="0"/>
          </a:p>
        </p:txBody>
      </p:sp>
    </p:spTree>
    <p:extLst>
      <p:ext uri="{BB962C8B-B14F-4D97-AF65-F5344CB8AC3E}">
        <p14:creationId xmlns:p14="http://schemas.microsoft.com/office/powerpoint/2010/main" val="233326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5428" y="1040925"/>
            <a:ext cx="667834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dirty="0" smtClean="0"/>
              <a:t>На </a:t>
            </a:r>
            <a:r>
              <a:rPr lang="sr-Cyrl-RS" dirty="0"/>
              <a:t>Д</a:t>
            </a:r>
            <a:r>
              <a:rPr lang="sr-Cyrl-RS" dirty="0" smtClean="0"/>
              <a:t>ан планете Земље Гугл је поставио анимацију у којој су мали корисници инртернета водили</a:t>
            </a:r>
            <a:r>
              <a:rPr lang="ru-RU" dirty="0" smtClean="0"/>
              <a:t> </a:t>
            </a:r>
            <a:r>
              <a:rPr lang="ru-RU" dirty="0"/>
              <a:t>пчелу да опрашује цвеће, </a:t>
            </a:r>
            <a:r>
              <a:rPr lang="ru-RU" dirty="0" smtClean="0"/>
              <a:t>при томе откривали важне чињенице </a:t>
            </a:r>
            <a:r>
              <a:rPr lang="ru-RU" dirty="0"/>
              <a:t>о пчелама и нашој </a:t>
            </a:r>
            <a:r>
              <a:rPr lang="ru-RU" dirty="0" smtClean="0"/>
              <a:t>планети. </a:t>
            </a:r>
          </a:p>
          <a:p>
            <a:r>
              <a:rPr lang="ru-RU" dirty="0" smtClean="0"/>
              <a:t>Ова анимација је покренула неколико важних питања.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715" y="742178"/>
            <a:ext cx="3289933" cy="132281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077771" y="394594"/>
            <a:ext cx="48580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sz="3600" b="1" dirty="0">
                <a:solidFill>
                  <a:prstClr val="black"/>
                </a:solidFill>
              </a:rPr>
              <a:t>Дан планете Земље </a:t>
            </a:r>
            <a:endParaRPr lang="en-US" sz="3600" b="1" dirty="0"/>
          </a:p>
        </p:txBody>
      </p:sp>
      <p:sp>
        <p:nvSpPr>
          <p:cNvPr id="11" name="Rectangle 10"/>
          <p:cNvSpPr/>
          <p:nvPr/>
        </p:nvSpPr>
        <p:spPr>
          <a:xfrm>
            <a:off x="8465906" y="2195237"/>
            <a:ext cx="21641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srgbClr val="000000"/>
                </a:solidFill>
                <a:latin typeface="Roboto"/>
                <a:hlinkClick r:id="rId3"/>
              </a:rPr>
              <a:t>Earth Day Doodle</a:t>
            </a:r>
            <a:endParaRPr lang="sr-Cyrl-RS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75" y="2564569"/>
            <a:ext cx="4356688" cy="24406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091" y="2793581"/>
            <a:ext cx="4837180" cy="27149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829" y="3577956"/>
            <a:ext cx="4613819" cy="26094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30" y="3113588"/>
            <a:ext cx="4912867" cy="27537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899" y="3929893"/>
            <a:ext cx="4861809" cy="2737160"/>
          </a:xfrm>
          <a:prstGeom prst="rect">
            <a:avLst/>
          </a:prstGeom>
        </p:spPr>
      </p:pic>
      <p:pic>
        <p:nvPicPr>
          <p:cNvPr id="15" name="Picture Placeholder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2" r="24552"/>
          <a:stretch>
            <a:fillRect/>
          </a:stretch>
        </p:blipFill>
        <p:spPr>
          <a:xfrm>
            <a:off x="0" y="5508544"/>
            <a:ext cx="1979271" cy="1349456"/>
          </a:xfrm>
          <a:custGeom>
            <a:avLst/>
            <a:gdLst>
              <a:gd name="connsiteX0" fmla="*/ 1864468 w 7960468"/>
              <a:gd name="connsiteY0" fmla="*/ 0 h 5749047"/>
              <a:gd name="connsiteX1" fmla="*/ 7960468 w 7960468"/>
              <a:gd name="connsiteY1" fmla="*/ 5749047 h 5749047"/>
              <a:gd name="connsiteX2" fmla="*/ 6404991 w 7960468"/>
              <a:gd name="connsiteY2" fmla="*/ 5749047 h 5749047"/>
              <a:gd name="connsiteX3" fmla="*/ 1864468 w 7960468"/>
              <a:gd name="connsiteY3" fmla="*/ 1466948 h 5749047"/>
              <a:gd name="connsiteX4" fmla="*/ 0 w 7960468"/>
              <a:gd name="connsiteY4" fmla="*/ 0 h 5749047"/>
              <a:gd name="connsiteX5" fmla="*/ 6096000 w 7960468"/>
              <a:gd name="connsiteY5" fmla="*/ 5749047 h 5749047"/>
              <a:gd name="connsiteX6" fmla="*/ 0 w 7960468"/>
              <a:gd name="connsiteY6" fmla="*/ 5749047 h 5749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60468" h="5749047">
                <a:moveTo>
                  <a:pt x="1864468" y="0"/>
                </a:moveTo>
                <a:lnTo>
                  <a:pt x="7960468" y="5749047"/>
                </a:lnTo>
                <a:lnTo>
                  <a:pt x="6404991" y="5749047"/>
                </a:lnTo>
                <a:lnTo>
                  <a:pt x="1864468" y="1466948"/>
                </a:lnTo>
                <a:close/>
                <a:moveTo>
                  <a:pt x="0" y="0"/>
                </a:moveTo>
                <a:lnTo>
                  <a:pt x="6096000" y="5749047"/>
                </a:lnTo>
                <a:lnTo>
                  <a:pt x="0" y="5749047"/>
                </a:lnTo>
                <a:close/>
              </a:path>
            </a:pathLst>
          </a:cu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7361"/>
            <a:ext cx="541951" cy="67472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-8831"/>
            <a:ext cx="12192000" cy="291542"/>
          </a:xfrm>
          <a:prstGeom prst="rect">
            <a:avLst/>
          </a:prstGeom>
          <a:gradFill>
            <a:gsLst>
              <a:gs pos="0">
                <a:srgbClr val="FFCC00">
                  <a:alpha val="52000"/>
                </a:srgbClr>
              </a:gs>
              <a:gs pos="50000">
                <a:srgbClr val="FFCC00">
                  <a:alpha val="18000"/>
                </a:srgb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86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163" y="485774"/>
            <a:ext cx="3296438" cy="290067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4326" y="198958"/>
            <a:ext cx="10727922" cy="506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3200" dirty="0"/>
              <a:t>И</a:t>
            </a:r>
            <a:r>
              <a:rPr lang="sr-Cyrl-RS" sz="3200" dirty="0" smtClean="0"/>
              <a:t>ницијално питање </a:t>
            </a:r>
            <a:endParaRPr lang="sr-Cyrl-RS" sz="3200" dirty="0"/>
          </a:p>
          <a:p>
            <a:r>
              <a:rPr lang="sr-Cyrl-RS" sz="4800" b="1" dirty="0" smtClean="0"/>
              <a:t>К</a:t>
            </a:r>
            <a:r>
              <a:rPr lang="sr-Latn-RS" sz="4800" b="1" dirty="0" smtClean="0"/>
              <a:t>o</a:t>
            </a:r>
            <a:r>
              <a:rPr lang="sr-Cyrl-RS" sz="4800" b="1" dirty="0" smtClean="0"/>
              <a:t>лико ми познајемо пчеле?</a:t>
            </a:r>
            <a:endParaRPr lang="sr-Cyrl-RS" sz="4800" b="1" dirty="0"/>
          </a:p>
          <a:p>
            <a:endParaRPr lang="sr-Cyrl-RS" sz="1100" b="1" dirty="0"/>
          </a:p>
          <a:p>
            <a:r>
              <a:rPr lang="sr-Cyrl-RS" sz="1600" dirty="0" smtClean="0"/>
              <a:t>(увеђење ученика у метакогнитивне стратегије) </a:t>
            </a:r>
          </a:p>
          <a:p>
            <a:r>
              <a:rPr lang="sr-Cyrl-RS" sz="1600" dirty="0" smtClean="0"/>
              <a:t>-     истраживање о</a:t>
            </a:r>
          </a:p>
          <a:p>
            <a:r>
              <a:rPr lang="sr-Cyrl-RS" sz="1600" dirty="0" smtClean="0"/>
              <a:t>      грађи, начину </a:t>
            </a:r>
          </a:p>
          <a:p>
            <a:r>
              <a:rPr lang="sr-Cyrl-RS" sz="1600" dirty="0" smtClean="0"/>
              <a:t>      живота пчела,</a:t>
            </a:r>
          </a:p>
          <a:p>
            <a:r>
              <a:rPr lang="sr-Cyrl-RS" sz="1600" dirty="0"/>
              <a:t> </a:t>
            </a:r>
            <a:r>
              <a:rPr lang="sr-Cyrl-RS" sz="1600" dirty="0" smtClean="0"/>
              <a:t>     вишеструком </a:t>
            </a:r>
          </a:p>
          <a:p>
            <a:r>
              <a:rPr lang="sr-Cyrl-RS" sz="1600" dirty="0"/>
              <a:t> </a:t>
            </a:r>
            <a:r>
              <a:rPr lang="sr-Cyrl-RS" sz="1600" dirty="0" smtClean="0"/>
              <a:t>     значају, </a:t>
            </a:r>
          </a:p>
          <a:p>
            <a:r>
              <a:rPr lang="sr-Cyrl-RS" sz="1600" dirty="0"/>
              <a:t> </a:t>
            </a:r>
            <a:r>
              <a:rPr lang="sr-Cyrl-RS" sz="1600" dirty="0" smtClean="0"/>
              <a:t>     угрожености...</a:t>
            </a:r>
          </a:p>
          <a:p>
            <a:r>
              <a:rPr lang="sr-Cyrl-RS" sz="1600" dirty="0" smtClean="0"/>
              <a:t>-     стварање слике  </a:t>
            </a:r>
          </a:p>
          <a:p>
            <a:r>
              <a:rPr lang="sr-Cyrl-RS" sz="1600" dirty="0"/>
              <a:t> </a:t>
            </a:r>
            <a:r>
              <a:rPr lang="sr-Cyrl-RS" sz="1600" dirty="0" smtClean="0"/>
              <a:t>     о дубини изазова     </a:t>
            </a:r>
          </a:p>
          <a:p>
            <a:r>
              <a:rPr lang="sr-Cyrl-RS" sz="1600" dirty="0"/>
              <a:t> </a:t>
            </a:r>
            <a:r>
              <a:rPr lang="sr-Cyrl-RS" sz="1600" dirty="0" smtClean="0"/>
              <a:t>     са којим се </a:t>
            </a:r>
          </a:p>
          <a:p>
            <a:r>
              <a:rPr lang="sr-Cyrl-RS" sz="1600" dirty="0"/>
              <a:t> </a:t>
            </a:r>
            <a:r>
              <a:rPr lang="sr-Cyrl-RS" sz="1600" dirty="0" smtClean="0"/>
              <a:t>     суочавамо.</a:t>
            </a:r>
            <a:endParaRPr lang="sr-Cyrl-RS" sz="2800" b="1" dirty="0" smtClean="0"/>
          </a:p>
          <a:p>
            <a:r>
              <a:rPr lang="sr-Cyrl-RS" sz="2800" b="1" dirty="0" smtClean="0"/>
              <a:t> </a:t>
            </a:r>
          </a:p>
          <a:p>
            <a:pPr marL="571500" indent="-571500">
              <a:buFontTx/>
              <a:buChar char="-"/>
            </a:pPr>
            <a:endParaRPr lang="en-US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054" y="6059347"/>
            <a:ext cx="438134" cy="54547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736" y="2005183"/>
            <a:ext cx="7161014" cy="3872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22870" y="6022267"/>
            <a:ext cx="4077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youtu.be/GLsSOQglEEg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-8831"/>
            <a:ext cx="12192000" cy="291542"/>
          </a:xfrm>
          <a:prstGeom prst="rect">
            <a:avLst/>
          </a:prstGeom>
          <a:gradFill>
            <a:gsLst>
              <a:gs pos="0">
                <a:srgbClr val="FFCC00">
                  <a:alpha val="52000"/>
                </a:srgbClr>
              </a:gs>
              <a:gs pos="50000">
                <a:srgbClr val="FFCC00">
                  <a:alpha val="18000"/>
                </a:srgb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886950" y="3497995"/>
            <a:ext cx="2147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Линк стране сајта</a:t>
            </a:r>
          </a:p>
          <a:p>
            <a:pPr algn="ctr"/>
            <a:r>
              <a:rPr lang="sr-Cyrl-RS" b="1" dirty="0" smtClean="0">
                <a:hlinkClick r:id="rId6"/>
              </a:rPr>
              <a:t>О пчелама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9886950" y="5554270"/>
            <a:ext cx="2147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Линк стране сајта</a:t>
            </a:r>
          </a:p>
          <a:p>
            <a:r>
              <a:rPr lang="sr-Cyrl-RS" b="1" dirty="0" smtClean="0"/>
              <a:t>О пчелама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954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462" y="2740628"/>
            <a:ext cx="5100638" cy="4117372"/>
          </a:xfrm>
          <a:prstGeom prst="rect">
            <a:avLst/>
          </a:prstGeom>
        </p:spPr>
      </p:pic>
      <p:pic>
        <p:nvPicPr>
          <p:cNvPr id="10" name="Picture 9" descr="E:\002-KIMS BUSINESS\007-02-MaxPPT-Contents\150902-com-Global-Laptop\mo900.png">
            <a:extLst>
              <a:ext uri="{FF2B5EF4-FFF2-40B4-BE49-F238E27FC236}">
                <a16:creationId xmlns:a16="http://schemas.microsoft.com/office/drawing/2014/main" xmlns="" id="{F8428BF2-1C92-4227-9162-6F3457C5A2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53"/>
          <a:stretch/>
        </p:blipFill>
        <p:spPr bwMode="auto">
          <a:xfrm flipH="1">
            <a:off x="8132321" y="1804817"/>
            <a:ext cx="4099849" cy="501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Placeholder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2" r="11332"/>
          <a:stretch>
            <a:fillRect/>
          </a:stretch>
        </p:blipFill>
        <p:spPr>
          <a:xfrm>
            <a:off x="8559138" y="2252027"/>
            <a:ext cx="1861405" cy="2908225"/>
          </a:xfrm>
          <a:custGeom>
            <a:avLst/>
            <a:gdLst>
              <a:gd name="connsiteX0" fmla="*/ 0 w 1296000"/>
              <a:gd name="connsiteY0" fmla="*/ 0 h 2700000"/>
              <a:gd name="connsiteX1" fmla="*/ 1296000 w 1296000"/>
              <a:gd name="connsiteY1" fmla="*/ 0 h 2700000"/>
              <a:gd name="connsiteX2" fmla="*/ 1296000 w 1296000"/>
              <a:gd name="connsiteY2" fmla="*/ 2700000 h 2700000"/>
              <a:gd name="connsiteX3" fmla="*/ 0 w 1296000"/>
              <a:gd name="connsiteY3" fmla="*/ 2700000 h 2700000"/>
              <a:gd name="connsiteX4" fmla="*/ 0 w 1296000"/>
              <a:gd name="connsiteY4" fmla="*/ 0 h 2700000"/>
              <a:gd name="connsiteX0" fmla="*/ 0 w 1436677"/>
              <a:gd name="connsiteY0" fmla="*/ 0 h 2745513"/>
              <a:gd name="connsiteX1" fmla="*/ 1436677 w 1436677"/>
              <a:gd name="connsiteY1" fmla="*/ 45513 h 2745513"/>
              <a:gd name="connsiteX2" fmla="*/ 1436677 w 1436677"/>
              <a:gd name="connsiteY2" fmla="*/ 2745513 h 2745513"/>
              <a:gd name="connsiteX3" fmla="*/ 140677 w 1436677"/>
              <a:gd name="connsiteY3" fmla="*/ 2745513 h 2745513"/>
              <a:gd name="connsiteX4" fmla="*/ 0 w 1436677"/>
              <a:gd name="connsiteY4" fmla="*/ 0 h 2745513"/>
              <a:gd name="connsiteX0" fmla="*/ 0 w 1453227"/>
              <a:gd name="connsiteY0" fmla="*/ 0 h 2745513"/>
              <a:gd name="connsiteX1" fmla="*/ 1453227 w 1453227"/>
              <a:gd name="connsiteY1" fmla="*/ 45513 h 2745513"/>
              <a:gd name="connsiteX2" fmla="*/ 1453227 w 1453227"/>
              <a:gd name="connsiteY2" fmla="*/ 2745513 h 2745513"/>
              <a:gd name="connsiteX3" fmla="*/ 157227 w 1453227"/>
              <a:gd name="connsiteY3" fmla="*/ 2745513 h 2745513"/>
              <a:gd name="connsiteX4" fmla="*/ 0 w 1453227"/>
              <a:gd name="connsiteY4" fmla="*/ 0 h 2745513"/>
              <a:gd name="connsiteX0" fmla="*/ 0 w 1523565"/>
              <a:gd name="connsiteY0" fmla="*/ 0 h 2745513"/>
              <a:gd name="connsiteX1" fmla="*/ 1523565 w 1523565"/>
              <a:gd name="connsiteY1" fmla="*/ 16550 h 2745513"/>
              <a:gd name="connsiteX2" fmla="*/ 1453227 w 1523565"/>
              <a:gd name="connsiteY2" fmla="*/ 2745513 h 2745513"/>
              <a:gd name="connsiteX3" fmla="*/ 157227 w 1523565"/>
              <a:gd name="connsiteY3" fmla="*/ 2745513 h 2745513"/>
              <a:gd name="connsiteX4" fmla="*/ 0 w 1523565"/>
              <a:gd name="connsiteY4" fmla="*/ 0 h 2745513"/>
              <a:gd name="connsiteX0" fmla="*/ 0 w 1672517"/>
              <a:gd name="connsiteY0" fmla="*/ 0 h 2745513"/>
              <a:gd name="connsiteX1" fmla="*/ 1523565 w 1672517"/>
              <a:gd name="connsiteY1" fmla="*/ 16550 h 2745513"/>
              <a:gd name="connsiteX2" fmla="*/ 1672517 w 1672517"/>
              <a:gd name="connsiteY2" fmla="*/ 2580011 h 2745513"/>
              <a:gd name="connsiteX3" fmla="*/ 157227 w 1672517"/>
              <a:gd name="connsiteY3" fmla="*/ 2745513 h 2745513"/>
              <a:gd name="connsiteX4" fmla="*/ 0 w 1672517"/>
              <a:gd name="connsiteY4" fmla="*/ 0 h 2745513"/>
              <a:gd name="connsiteX0" fmla="*/ 0 w 1672517"/>
              <a:gd name="connsiteY0" fmla="*/ 0 h 2580011"/>
              <a:gd name="connsiteX1" fmla="*/ 1523565 w 1672517"/>
              <a:gd name="connsiteY1" fmla="*/ 16550 h 2580011"/>
              <a:gd name="connsiteX2" fmla="*/ 1672517 w 1672517"/>
              <a:gd name="connsiteY2" fmla="*/ 2580011 h 2580011"/>
              <a:gd name="connsiteX3" fmla="*/ 165502 w 1672517"/>
              <a:gd name="connsiteY3" fmla="*/ 2563460 h 2580011"/>
              <a:gd name="connsiteX4" fmla="*/ 0 w 1672517"/>
              <a:gd name="connsiteY4" fmla="*/ 0 h 2580011"/>
              <a:gd name="connsiteX0" fmla="*/ 0 w 1672517"/>
              <a:gd name="connsiteY0" fmla="*/ 0 h 2604835"/>
              <a:gd name="connsiteX1" fmla="*/ 1523565 w 1672517"/>
              <a:gd name="connsiteY1" fmla="*/ 16550 h 2604835"/>
              <a:gd name="connsiteX2" fmla="*/ 1672517 w 1672517"/>
              <a:gd name="connsiteY2" fmla="*/ 2580011 h 2604835"/>
              <a:gd name="connsiteX3" fmla="*/ 161364 w 1672517"/>
              <a:gd name="connsiteY3" fmla="*/ 2604835 h 2604835"/>
              <a:gd name="connsiteX4" fmla="*/ 0 w 1672517"/>
              <a:gd name="connsiteY4" fmla="*/ 0 h 2604835"/>
              <a:gd name="connsiteX0" fmla="*/ 0 w 1672517"/>
              <a:gd name="connsiteY0" fmla="*/ 0 h 2613110"/>
              <a:gd name="connsiteX1" fmla="*/ 1523565 w 1672517"/>
              <a:gd name="connsiteY1" fmla="*/ 16550 h 2613110"/>
              <a:gd name="connsiteX2" fmla="*/ 1672517 w 1672517"/>
              <a:gd name="connsiteY2" fmla="*/ 2580011 h 2613110"/>
              <a:gd name="connsiteX3" fmla="*/ 161364 w 1672517"/>
              <a:gd name="connsiteY3" fmla="*/ 2613110 h 2613110"/>
              <a:gd name="connsiteX4" fmla="*/ 0 w 1672517"/>
              <a:gd name="connsiteY4" fmla="*/ 0 h 2613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517" h="2613110">
                <a:moveTo>
                  <a:pt x="0" y="0"/>
                </a:moveTo>
                <a:lnTo>
                  <a:pt x="1523565" y="16550"/>
                </a:lnTo>
                <a:lnTo>
                  <a:pt x="1672517" y="2580011"/>
                </a:lnTo>
                <a:lnTo>
                  <a:pt x="161364" y="2613110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>
              <a:lumMod val="95000"/>
            </a:sysClr>
          </a:solidFill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875" y="1929754"/>
            <a:ext cx="645178" cy="803246"/>
          </a:xfrm>
          <a:prstGeom prst="rect">
            <a:avLst/>
          </a:prstGeom>
        </p:spPr>
      </p:pic>
      <p:pic>
        <p:nvPicPr>
          <p:cNvPr id="19" name="Picture 18">
            <a:hlinkClick r:id="rId7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4633780"/>
            <a:ext cx="2691210" cy="119758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57461" y="5969927"/>
            <a:ext cx="1608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dirty="0" smtClean="0">
                <a:hlinkClick r:id="rId9"/>
              </a:rPr>
              <a:t>L</a:t>
            </a:r>
            <a:r>
              <a:rPr lang="en-US" dirty="0" smtClean="0">
                <a:hlinkClick r:id="rId9"/>
              </a:rPr>
              <a:t>earning</a:t>
            </a:r>
            <a:r>
              <a:rPr lang="sr-Latn-RS" dirty="0" smtClean="0">
                <a:hlinkClick r:id="rId9"/>
              </a:rPr>
              <a:t>A</a:t>
            </a:r>
            <a:r>
              <a:rPr lang="en-US" dirty="0" err="1" smtClean="0">
                <a:hlinkClick r:id="rId9"/>
              </a:rPr>
              <a:t>pps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953000" y="151166"/>
            <a:ext cx="70675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dirty="0" smtClean="0"/>
              <a:t>Интерактивна вежба  </a:t>
            </a:r>
          </a:p>
          <a:p>
            <a:r>
              <a:rPr lang="sr-Cyrl-RS" sz="1400" dirty="0" smtClean="0"/>
              <a:t>Треба добро да упознамо предмет</a:t>
            </a:r>
            <a:r>
              <a:rPr lang="sr-Latn-RS" sz="1400" dirty="0" smtClean="0"/>
              <a:t> (</a:t>
            </a:r>
            <a:r>
              <a:rPr lang="sr-Cyrl-RS" sz="1400" dirty="0" smtClean="0"/>
              <a:t>у овом случају биће</a:t>
            </a:r>
            <a:r>
              <a:rPr lang="sr-Latn-RS" sz="1400" dirty="0" smtClean="0"/>
              <a:t>)</a:t>
            </a:r>
            <a:r>
              <a:rPr lang="sr-Cyrl-RS" sz="1400" dirty="0"/>
              <a:t> </a:t>
            </a:r>
            <a:r>
              <a:rPr lang="sr-Cyrl-RS" sz="1400" dirty="0" smtClean="0"/>
              <a:t>нашег истраживања.</a:t>
            </a:r>
            <a:endParaRPr lang="sr-Cyrl-RS" sz="1400" dirty="0"/>
          </a:p>
          <a:p>
            <a:pPr algn="ctr"/>
            <a:r>
              <a:rPr lang="sr-Cyrl-RS" sz="4800" b="1" dirty="0" smtClean="0"/>
              <a:t>Грађа пчеле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57461" y="3781283"/>
            <a:ext cx="2147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Линк стране сајта</a:t>
            </a:r>
          </a:p>
          <a:p>
            <a:r>
              <a:rPr lang="sr-Cyrl-RS" b="1" dirty="0" smtClean="0">
                <a:hlinkClick r:id="rId10"/>
              </a:rPr>
              <a:t>Грађа пчеле</a:t>
            </a:r>
            <a:endParaRPr lang="ru-R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153369"/>
            <a:ext cx="4505325" cy="355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26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2" b="6402"/>
          <a:stretch>
            <a:fillRect/>
          </a:stretch>
        </p:blipFill>
        <p:spPr>
          <a:xfrm>
            <a:off x="0" y="5189347"/>
            <a:ext cx="7841321" cy="1668653"/>
          </a:xfrm>
          <a:custGeom>
            <a:avLst/>
            <a:gdLst>
              <a:gd name="connsiteX0" fmla="*/ 11582341 w 11904055"/>
              <a:gd name="connsiteY0" fmla="*/ 2503750 h 3602353"/>
              <a:gd name="connsiteX1" fmla="*/ 11769730 w 11904055"/>
              <a:gd name="connsiteY1" fmla="*/ 2573468 h 3602353"/>
              <a:gd name="connsiteX2" fmla="*/ 11833752 w 11904055"/>
              <a:gd name="connsiteY2" fmla="*/ 3052873 h 3602353"/>
              <a:gd name="connsiteX3" fmla="*/ 11413744 w 11904055"/>
              <a:gd name="connsiteY3" fmla="*/ 3602352 h 3602353"/>
              <a:gd name="connsiteX4" fmla="*/ 10552808 w 11904055"/>
              <a:gd name="connsiteY4" fmla="*/ 3602352 h 3602353"/>
              <a:gd name="connsiteX5" fmla="*/ 11290325 w 11904055"/>
              <a:gd name="connsiteY5" fmla="*/ 2637490 h 3602353"/>
              <a:gd name="connsiteX6" fmla="*/ 11582341 w 11904055"/>
              <a:gd name="connsiteY6" fmla="*/ 2503750 h 3602353"/>
              <a:gd name="connsiteX7" fmla="*/ 10782012 w 11904055"/>
              <a:gd name="connsiteY7" fmla="*/ 2174396 h 3602353"/>
              <a:gd name="connsiteX8" fmla="*/ 10969399 w 11904055"/>
              <a:gd name="connsiteY8" fmla="*/ 2244113 h 3602353"/>
              <a:gd name="connsiteX9" fmla="*/ 11033422 w 11904055"/>
              <a:gd name="connsiteY9" fmla="*/ 2723518 h 3602353"/>
              <a:gd name="connsiteX10" fmla="*/ 10361662 w 11904055"/>
              <a:gd name="connsiteY10" fmla="*/ 3602352 h 3602353"/>
              <a:gd name="connsiteX11" fmla="*/ 9500727 w 11904055"/>
              <a:gd name="connsiteY11" fmla="*/ 3602352 h 3602353"/>
              <a:gd name="connsiteX12" fmla="*/ 10489995 w 11904055"/>
              <a:gd name="connsiteY12" fmla="*/ 2308135 h 3602353"/>
              <a:gd name="connsiteX13" fmla="*/ 10782012 w 11904055"/>
              <a:gd name="connsiteY13" fmla="*/ 2174396 h 3602353"/>
              <a:gd name="connsiteX14" fmla="*/ 1691966 w 11904055"/>
              <a:gd name="connsiteY14" fmla="*/ 1637118 h 3602353"/>
              <a:gd name="connsiteX15" fmla="*/ 1879354 w 11904055"/>
              <a:gd name="connsiteY15" fmla="*/ 1706836 h 3602353"/>
              <a:gd name="connsiteX16" fmla="*/ 1943376 w 11904055"/>
              <a:gd name="connsiteY16" fmla="*/ 2186241 h 3602353"/>
              <a:gd name="connsiteX17" fmla="*/ 860935 w 11904055"/>
              <a:gd name="connsiteY17" fmla="*/ 3602352 h 3602353"/>
              <a:gd name="connsiteX18" fmla="*/ 0 w 11904055"/>
              <a:gd name="connsiteY18" fmla="*/ 3602352 h 3602353"/>
              <a:gd name="connsiteX19" fmla="*/ 0 w 11904055"/>
              <a:gd name="connsiteY19" fmla="*/ 3602351 h 3602353"/>
              <a:gd name="connsiteX20" fmla="*/ 1399949 w 11904055"/>
              <a:gd name="connsiteY20" fmla="*/ 1770858 h 3602353"/>
              <a:gd name="connsiteX21" fmla="*/ 1691966 w 11904055"/>
              <a:gd name="connsiteY21" fmla="*/ 1637118 h 3602353"/>
              <a:gd name="connsiteX22" fmla="*/ 8108140 w 11904055"/>
              <a:gd name="connsiteY22" fmla="*/ 1412767 h 3602353"/>
              <a:gd name="connsiteX23" fmla="*/ 8295528 w 11904055"/>
              <a:gd name="connsiteY23" fmla="*/ 1482484 h 3602353"/>
              <a:gd name="connsiteX24" fmla="*/ 8359550 w 11904055"/>
              <a:gd name="connsiteY24" fmla="*/ 1961890 h 3602353"/>
              <a:gd name="connsiteX25" fmla="*/ 7105620 w 11904055"/>
              <a:gd name="connsiteY25" fmla="*/ 3602352 h 3602353"/>
              <a:gd name="connsiteX26" fmla="*/ 6244685 w 11904055"/>
              <a:gd name="connsiteY26" fmla="*/ 3602352 h 3602353"/>
              <a:gd name="connsiteX27" fmla="*/ 7816123 w 11904055"/>
              <a:gd name="connsiteY27" fmla="*/ 1546506 h 3602353"/>
              <a:gd name="connsiteX28" fmla="*/ 8108140 w 11904055"/>
              <a:gd name="connsiteY28" fmla="*/ 1412767 h 3602353"/>
              <a:gd name="connsiteX29" fmla="*/ 9385014 w 11904055"/>
              <a:gd name="connsiteY29" fmla="*/ 1161427 h 3602353"/>
              <a:gd name="connsiteX30" fmla="*/ 9572402 w 11904055"/>
              <a:gd name="connsiteY30" fmla="*/ 1231145 h 3602353"/>
              <a:gd name="connsiteX31" fmla="*/ 9636423 w 11904055"/>
              <a:gd name="connsiteY31" fmla="*/ 1710549 h 3602353"/>
              <a:gd name="connsiteX32" fmla="*/ 8190375 w 11904055"/>
              <a:gd name="connsiteY32" fmla="*/ 3602352 h 3602353"/>
              <a:gd name="connsiteX33" fmla="*/ 7329441 w 11904055"/>
              <a:gd name="connsiteY33" fmla="*/ 3602352 h 3602353"/>
              <a:gd name="connsiteX34" fmla="*/ 9092997 w 11904055"/>
              <a:gd name="connsiteY34" fmla="*/ 1295167 h 3602353"/>
              <a:gd name="connsiteX35" fmla="*/ 9385014 w 11904055"/>
              <a:gd name="connsiteY35" fmla="*/ 1161427 h 3602353"/>
              <a:gd name="connsiteX36" fmla="*/ 3104652 w 11904055"/>
              <a:gd name="connsiteY36" fmla="*/ 1140248 h 3602353"/>
              <a:gd name="connsiteX37" fmla="*/ 3292040 w 11904055"/>
              <a:gd name="connsiteY37" fmla="*/ 1209966 h 3602353"/>
              <a:gd name="connsiteX38" fmla="*/ 3356063 w 11904055"/>
              <a:gd name="connsiteY38" fmla="*/ 1689371 h 3602353"/>
              <a:gd name="connsiteX39" fmla="*/ 1893826 w 11904055"/>
              <a:gd name="connsiteY39" fmla="*/ 3602352 h 3602353"/>
              <a:gd name="connsiteX40" fmla="*/ 1032889 w 11904055"/>
              <a:gd name="connsiteY40" fmla="*/ 3602352 h 3602353"/>
              <a:gd name="connsiteX41" fmla="*/ 2812635 w 11904055"/>
              <a:gd name="connsiteY41" fmla="*/ 1273988 h 3602353"/>
              <a:gd name="connsiteX42" fmla="*/ 3104652 w 11904055"/>
              <a:gd name="connsiteY42" fmla="*/ 1140248 h 3602353"/>
              <a:gd name="connsiteX43" fmla="*/ 10527184 w 11904055"/>
              <a:gd name="connsiteY43" fmla="*/ 1087492 h 3602353"/>
              <a:gd name="connsiteX44" fmla="*/ 10714572 w 11904055"/>
              <a:gd name="connsiteY44" fmla="*/ 1157209 h 3602353"/>
              <a:gd name="connsiteX45" fmla="*/ 10778593 w 11904055"/>
              <a:gd name="connsiteY45" fmla="*/ 1636614 h 3602353"/>
              <a:gd name="connsiteX46" fmla="*/ 9276031 w 11904055"/>
              <a:gd name="connsiteY46" fmla="*/ 3602352 h 3602353"/>
              <a:gd name="connsiteX47" fmla="*/ 8415095 w 11904055"/>
              <a:gd name="connsiteY47" fmla="*/ 3602352 h 3602353"/>
              <a:gd name="connsiteX48" fmla="*/ 10235167 w 11904055"/>
              <a:gd name="connsiteY48" fmla="*/ 1221231 h 3602353"/>
              <a:gd name="connsiteX49" fmla="*/ 10527184 w 11904055"/>
              <a:gd name="connsiteY49" fmla="*/ 1087492 h 3602353"/>
              <a:gd name="connsiteX50" fmla="*/ 4425492 w 11904055"/>
              <a:gd name="connsiteY50" fmla="*/ 821528 h 3602353"/>
              <a:gd name="connsiteX51" fmla="*/ 4612880 w 11904055"/>
              <a:gd name="connsiteY51" fmla="*/ 891246 h 3602353"/>
              <a:gd name="connsiteX52" fmla="*/ 4676903 w 11904055"/>
              <a:gd name="connsiteY52" fmla="*/ 1370650 h 3602353"/>
              <a:gd name="connsiteX53" fmla="*/ 2971045 w 11904055"/>
              <a:gd name="connsiteY53" fmla="*/ 3602352 h 3602353"/>
              <a:gd name="connsiteX54" fmla="*/ 2228075 w 11904055"/>
              <a:gd name="connsiteY54" fmla="*/ 3602352 h 3602353"/>
              <a:gd name="connsiteX55" fmla="*/ 2235176 w 11904055"/>
              <a:gd name="connsiteY55" fmla="*/ 3482988 h 3602353"/>
              <a:gd name="connsiteX56" fmla="*/ 2294666 w 11904055"/>
              <a:gd name="connsiteY56" fmla="*/ 3360904 h 3602353"/>
              <a:gd name="connsiteX57" fmla="*/ 4133476 w 11904055"/>
              <a:gd name="connsiteY57" fmla="*/ 955268 h 3602353"/>
              <a:gd name="connsiteX58" fmla="*/ 4425492 w 11904055"/>
              <a:gd name="connsiteY58" fmla="*/ 821528 h 3602353"/>
              <a:gd name="connsiteX59" fmla="*/ 5787281 w 11904055"/>
              <a:gd name="connsiteY59" fmla="*/ 372647 h 3602353"/>
              <a:gd name="connsiteX60" fmla="*/ 5974669 w 11904055"/>
              <a:gd name="connsiteY60" fmla="*/ 442365 h 3602353"/>
              <a:gd name="connsiteX61" fmla="*/ 6038692 w 11904055"/>
              <a:gd name="connsiteY61" fmla="*/ 921770 h 3602353"/>
              <a:gd name="connsiteX62" fmla="*/ 3989720 w 11904055"/>
              <a:gd name="connsiteY62" fmla="*/ 3602352 h 3602353"/>
              <a:gd name="connsiteX63" fmla="*/ 3227852 w 11904055"/>
              <a:gd name="connsiteY63" fmla="*/ 3602353 h 3602353"/>
              <a:gd name="connsiteX64" fmla="*/ 3233358 w 11904055"/>
              <a:gd name="connsiteY64" fmla="*/ 3509800 h 3602353"/>
              <a:gd name="connsiteX65" fmla="*/ 3292848 w 11904055"/>
              <a:gd name="connsiteY65" fmla="*/ 3387715 h 3602353"/>
              <a:gd name="connsiteX66" fmla="*/ 5495264 w 11904055"/>
              <a:gd name="connsiteY66" fmla="*/ 506388 h 3602353"/>
              <a:gd name="connsiteX67" fmla="*/ 5787281 w 11904055"/>
              <a:gd name="connsiteY67" fmla="*/ 372647 h 3602353"/>
              <a:gd name="connsiteX68" fmla="*/ 6896315 w 11904055"/>
              <a:gd name="connsiteY68" fmla="*/ 289347 h 3602353"/>
              <a:gd name="connsiteX69" fmla="*/ 7083704 w 11904055"/>
              <a:gd name="connsiteY69" fmla="*/ 359064 h 3602353"/>
              <a:gd name="connsiteX70" fmla="*/ 7147725 w 11904055"/>
              <a:gd name="connsiteY70" fmla="*/ 838469 h 3602353"/>
              <a:gd name="connsiteX71" fmla="*/ 5035081 w 11904055"/>
              <a:gd name="connsiteY71" fmla="*/ 3602353 h 3602353"/>
              <a:gd name="connsiteX72" fmla="*/ 4174147 w 11904055"/>
              <a:gd name="connsiteY72" fmla="*/ 3602352 h 3602353"/>
              <a:gd name="connsiteX73" fmla="*/ 6604298 w 11904055"/>
              <a:gd name="connsiteY73" fmla="*/ 423088 h 3602353"/>
              <a:gd name="connsiteX74" fmla="*/ 6896315 w 11904055"/>
              <a:gd name="connsiteY74" fmla="*/ 289347 h 3602353"/>
              <a:gd name="connsiteX75" fmla="*/ 8134781 w 11904055"/>
              <a:gd name="connsiteY75" fmla="*/ 587 h 3602353"/>
              <a:gd name="connsiteX76" fmla="*/ 8322169 w 11904055"/>
              <a:gd name="connsiteY76" fmla="*/ 70304 h 3602353"/>
              <a:gd name="connsiteX77" fmla="*/ 8386192 w 11904055"/>
              <a:gd name="connsiteY77" fmla="*/ 549710 h 3602353"/>
              <a:gd name="connsiteX78" fmla="*/ 6052827 w 11904055"/>
              <a:gd name="connsiteY78" fmla="*/ 3602352 h 3602353"/>
              <a:gd name="connsiteX79" fmla="*/ 5191892 w 11904055"/>
              <a:gd name="connsiteY79" fmla="*/ 3602352 h 3602353"/>
              <a:gd name="connsiteX80" fmla="*/ 7842765 w 11904055"/>
              <a:gd name="connsiteY80" fmla="*/ 134328 h 3602353"/>
              <a:gd name="connsiteX81" fmla="*/ 8134781 w 11904055"/>
              <a:gd name="connsiteY81" fmla="*/ 587 h 3602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1904055" h="3602353">
                <a:moveTo>
                  <a:pt x="11582341" y="2503750"/>
                </a:moveTo>
                <a:cubicBezTo>
                  <a:pt x="11648102" y="2507602"/>
                  <a:pt x="11713456" y="2530454"/>
                  <a:pt x="11769730" y="2573468"/>
                </a:cubicBezTo>
                <a:cubicBezTo>
                  <a:pt x="11919793" y="2688173"/>
                  <a:pt x="11948456" y="2902810"/>
                  <a:pt x="11833752" y="3052873"/>
                </a:cubicBezTo>
                <a:lnTo>
                  <a:pt x="11413744" y="3602352"/>
                </a:lnTo>
                <a:lnTo>
                  <a:pt x="10552808" y="3602352"/>
                </a:lnTo>
                <a:lnTo>
                  <a:pt x="11290325" y="2637490"/>
                </a:lnTo>
                <a:cubicBezTo>
                  <a:pt x="11362015" y="2543701"/>
                  <a:pt x="11472742" y="2497333"/>
                  <a:pt x="11582341" y="2503750"/>
                </a:cubicBezTo>
                <a:close/>
                <a:moveTo>
                  <a:pt x="10782012" y="2174396"/>
                </a:moveTo>
                <a:cubicBezTo>
                  <a:pt x="10847772" y="2178246"/>
                  <a:pt x="10913126" y="2201099"/>
                  <a:pt x="10969399" y="2244113"/>
                </a:cubicBezTo>
                <a:cubicBezTo>
                  <a:pt x="11119462" y="2358818"/>
                  <a:pt x="11148126" y="2573455"/>
                  <a:pt x="11033422" y="2723518"/>
                </a:cubicBezTo>
                <a:lnTo>
                  <a:pt x="10361662" y="3602352"/>
                </a:lnTo>
                <a:lnTo>
                  <a:pt x="9500727" y="3602352"/>
                </a:lnTo>
                <a:lnTo>
                  <a:pt x="10489995" y="2308135"/>
                </a:lnTo>
                <a:cubicBezTo>
                  <a:pt x="10561685" y="2214346"/>
                  <a:pt x="10672411" y="2167978"/>
                  <a:pt x="10782012" y="2174396"/>
                </a:cubicBezTo>
                <a:close/>
                <a:moveTo>
                  <a:pt x="1691966" y="1637118"/>
                </a:moveTo>
                <a:cubicBezTo>
                  <a:pt x="1757726" y="1640968"/>
                  <a:pt x="1823080" y="1663822"/>
                  <a:pt x="1879354" y="1706836"/>
                </a:cubicBezTo>
                <a:cubicBezTo>
                  <a:pt x="2029417" y="1821540"/>
                  <a:pt x="2058080" y="2036178"/>
                  <a:pt x="1943376" y="2186241"/>
                </a:cubicBezTo>
                <a:lnTo>
                  <a:pt x="860935" y="3602352"/>
                </a:lnTo>
                <a:lnTo>
                  <a:pt x="0" y="3602352"/>
                </a:lnTo>
                <a:lnTo>
                  <a:pt x="0" y="3602351"/>
                </a:lnTo>
                <a:lnTo>
                  <a:pt x="1399949" y="1770858"/>
                </a:lnTo>
                <a:cubicBezTo>
                  <a:pt x="1471639" y="1677069"/>
                  <a:pt x="1582366" y="1630701"/>
                  <a:pt x="1691966" y="1637118"/>
                </a:cubicBezTo>
                <a:close/>
                <a:moveTo>
                  <a:pt x="8108140" y="1412767"/>
                </a:moveTo>
                <a:cubicBezTo>
                  <a:pt x="8173900" y="1416618"/>
                  <a:pt x="8239254" y="1439471"/>
                  <a:pt x="8295528" y="1482484"/>
                </a:cubicBezTo>
                <a:cubicBezTo>
                  <a:pt x="8445591" y="1597188"/>
                  <a:pt x="8474254" y="1811827"/>
                  <a:pt x="8359550" y="1961890"/>
                </a:cubicBezTo>
                <a:lnTo>
                  <a:pt x="7105620" y="3602352"/>
                </a:lnTo>
                <a:lnTo>
                  <a:pt x="6244685" y="3602352"/>
                </a:lnTo>
                <a:lnTo>
                  <a:pt x="7816123" y="1546506"/>
                </a:lnTo>
                <a:cubicBezTo>
                  <a:pt x="7887814" y="1452716"/>
                  <a:pt x="7998540" y="1406349"/>
                  <a:pt x="8108140" y="1412767"/>
                </a:cubicBezTo>
                <a:close/>
                <a:moveTo>
                  <a:pt x="9385014" y="1161427"/>
                </a:moveTo>
                <a:cubicBezTo>
                  <a:pt x="9450774" y="1165277"/>
                  <a:pt x="9516128" y="1188130"/>
                  <a:pt x="9572402" y="1231145"/>
                </a:cubicBezTo>
                <a:cubicBezTo>
                  <a:pt x="9722465" y="1345849"/>
                  <a:pt x="9751129" y="1560486"/>
                  <a:pt x="9636423" y="1710549"/>
                </a:cubicBezTo>
                <a:lnTo>
                  <a:pt x="8190375" y="3602352"/>
                </a:lnTo>
                <a:lnTo>
                  <a:pt x="7329441" y="3602352"/>
                </a:lnTo>
                <a:lnTo>
                  <a:pt x="9092997" y="1295167"/>
                </a:lnTo>
                <a:cubicBezTo>
                  <a:pt x="9164687" y="1201377"/>
                  <a:pt x="9275414" y="1155009"/>
                  <a:pt x="9385014" y="1161427"/>
                </a:cubicBezTo>
                <a:close/>
                <a:moveTo>
                  <a:pt x="3104652" y="1140248"/>
                </a:moveTo>
                <a:cubicBezTo>
                  <a:pt x="3170412" y="1144098"/>
                  <a:pt x="3235766" y="1166952"/>
                  <a:pt x="3292040" y="1209966"/>
                </a:cubicBezTo>
                <a:cubicBezTo>
                  <a:pt x="3442103" y="1324671"/>
                  <a:pt x="3470767" y="1539308"/>
                  <a:pt x="3356063" y="1689371"/>
                </a:cubicBezTo>
                <a:lnTo>
                  <a:pt x="1893826" y="3602352"/>
                </a:lnTo>
                <a:lnTo>
                  <a:pt x="1032889" y="3602352"/>
                </a:lnTo>
                <a:lnTo>
                  <a:pt x="2812635" y="1273988"/>
                </a:lnTo>
                <a:cubicBezTo>
                  <a:pt x="2884326" y="1180199"/>
                  <a:pt x="2995052" y="1133831"/>
                  <a:pt x="3104652" y="1140248"/>
                </a:cubicBezTo>
                <a:close/>
                <a:moveTo>
                  <a:pt x="10527184" y="1087492"/>
                </a:moveTo>
                <a:cubicBezTo>
                  <a:pt x="10592944" y="1091342"/>
                  <a:pt x="10658298" y="1114195"/>
                  <a:pt x="10714572" y="1157209"/>
                </a:cubicBezTo>
                <a:cubicBezTo>
                  <a:pt x="10864635" y="1271913"/>
                  <a:pt x="10893299" y="1486551"/>
                  <a:pt x="10778593" y="1636614"/>
                </a:cubicBezTo>
                <a:lnTo>
                  <a:pt x="9276031" y="3602352"/>
                </a:lnTo>
                <a:lnTo>
                  <a:pt x="8415095" y="3602352"/>
                </a:lnTo>
                <a:lnTo>
                  <a:pt x="10235167" y="1221231"/>
                </a:lnTo>
                <a:cubicBezTo>
                  <a:pt x="10306857" y="1127442"/>
                  <a:pt x="10417583" y="1081074"/>
                  <a:pt x="10527184" y="1087492"/>
                </a:cubicBezTo>
                <a:close/>
                <a:moveTo>
                  <a:pt x="4425492" y="821528"/>
                </a:moveTo>
                <a:cubicBezTo>
                  <a:pt x="4491251" y="825379"/>
                  <a:pt x="4556607" y="848231"/>
                  <a:pt x="4612880" y="891246"/>
                </a:cubicBezTo>
                <a:cubicBezTo>
                  <a:pt x="4762943" y="1005950"/>
                  <a:pt x="4791607" y="1220588"/>
                  <a:pt x="4676903" y="1370650"/>
                </a:cubicBezTo>
                <a:lnTo>
                  <a:pt x="2971045" y="3602352"/>
                </a:lnTo>
                <a:lnTo>
                  <a:pt x="2228075" y="3602352"/>
                </a:lnTo>
                <a:lnTo>
                  <a:pt x="2235176" y="3482988"/>
                </a:lnTo>
                <a:cubicBezTo>
                  <a:pt x="2246274" y="3439971"/>
                  <a:pt x="2265990" y="3398420"/>
                  <a:pt x="2294666" y="3360904"/>
                </a:cubicBezTo>
                <a:lnTo>
                  <a:pt x="4133476" y="955268"/>
                </a:lnTo>
                <a:cubicBezTo>
                  <a:pt x="4205166" y="861479"/>
                  <a:pt x="4315892" y="815111"/>
                  <a:pt x="4425492" y="821528"/>
                </a:cubicBezTo>
                <a:close/>
                <a:moveTo>
                  <a:pt x="5787281" y="372647"/>
                </a:moveTo>
                <a:cubicBezTo>
                  <a:pt x="5853041" y="376498"/>
                  <a:pt x="5918396" y="399351"/>
                  <a:pt x="5974669" y="442365"/>
                </a:cubicBezTo>
                <a:cubicBezTo>
                  <a:pt x="6124732" y="557070"/>
                  <a:pt x="6153396" y="771707"/>
                  <a:pt x="6038692" y="921770"/>
                </a:cubicBezTo>
                <a:lnTo>
                  <a:pt x="3989720" y="3602352"/>
                </a:lnTo>
                <a:lnTo>
                  <a:pt x="3227852" y="3602353"/>
                </a:lnTo>
                <a:lnTo>
                  <a:pt x="3233358" y="3509800"/>
                </a:lnTo>
                <a:cubicBezTo>
                  <a:pt x="3244456" y="3466782"/>
                  <a:pt x="3264173" y="3425231"/>
                  <a:pt x="3292848" y="3387715"/>
                </a:cubicBezTo>
                <a:lnTo>
                  <a:pt x="5495264" y="506388"/>
                </a:lnTo>
                <a:cubicBezTo>
                  <a:pt x="5566956" y="412598"/>
                  <a:pt x="5677682" y="366230"/>
                  <a:pt x="5787281" y="372647"/>
                </a:cubicBezTo>
                <a:close/>
                <a:moveTo>
                  <a:pt x="6896315" y="289347"/>
                </a:moveTo>
                <a:cubicBezTo>
                  <a:pt x="6962075" y="293197"/>
                  <a:pt x="7027430" y="316050"/>
                  <a:pt x="7083704" y="359064"/>
                </a:cubicBezTo>
                <a:cubicBezTo>
                  <a:pt x="7233766" y="473768"/>
                  <a:pt x="7262430" y="688406"/>
                  <a:pt x="7147725" y="838469"/>
                </a:cubicBezTo>
                <a:lnTo>
                  <a:pt x="5035081" y="3602353"/>
                </a:lnTo>
                <a:lnTo>
                  <a:pt x="4174147" y="3602352"/>
                </a:lnTo>
                <a:lnTo>
                  <a:pt x="6604298" y="423088"/>
                </a:lnTo>
                <a:cubicBezTo>
                  <a:pt x="6675989" y="329298"/>
                  <a:pt x="6786715" y="282930"/>
                  <a:pt x="6896315" y="289347"/>
                </a:cubicBezTo>
                <a:close/>
                <a:moveTo>
                  <a:pt x="8134781" y="587"/>
                </a:moveTo>
                <a:cubicBezTo>
                  <a:pt x="8200542" y="4437"/>
                  <a:pt x="8265896" y="27291"/>
                  <a:pt x="8322169" y="70304"/>
                </a:cubicBezTo>
                <a:cubicBezTo>
                  <a:pt x="8472232" y="185009"/>
                  <a:pt x="8500896" y="399647"/>
                  <a:pt x="8386192" y="549710"/>
                </a:cubicBezTo>
                <a:lnTo>
                  <a:pt x="6052827" y="3602352"/>
                </a:lnTo>
                <a:lnTo>
                  <a:pt x="5191892" y="3602352"/>
                </a:lnTo>
                <a:lnTo>
                  <a:pt x="7842765" y="134328"/>
                </a:lnTo>
                <a:cubicBezTo>
                  <a:pt x="7914455" y="40538"/>
                  <a:pt x="8025182" y="-5830"/>
                  <a:pt x="8134781" y="587"/>
                </a:cubicBezTo>
                <a:close/>
              </a:path>
            </a:pathLst>
          </a:custGeom>
          <a:solidFill>
            <a:sysClr val="window" lastClr="FFFFFF">
              <a:lumMod val="95000"/>
            </a:sysClr>
          </a:solidFill>
          <a:effectLst/>
        </p:spPr>
      </p:pic>
      <p:sp>
        <p:nvSpPr>
          <p:cNvPr id="4" name="Rectangle 3"/>
          <p:cNvSpPr/>
          <p:nvPr/>
        </p:nvSpPr>
        <p:spPr>
          <a:xfrm>
            <a:off x="447676" y="136940"/>
            <a:ext cx="7307352" cy="530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3200" dirty="0" smtClean="0"/>
              <a:t>Пројектно питање </a:t>
            </a:r>
            <a:endParaRPr lang="sr-Cyrl-RS" sz="3200" dirty="0"/>
          </a:p>
          <a:p>
            <a:r>
              <a:rPr lang="sr-Cyrl-RS" sz="4800" b="1" dirty="0"/>
              <a:t>Како ми можемо помоћи </a:t>
            </a:r>
            <a:r>
              <a:rPr lang="sr-Cyrl-RS" sz="4800" b="1" dirty="0" smtClean="0"/>
              <a:t>пчелама</a:t>
            </a:r>
            <a:endParaRPr lang="sr-Cyrl-RS" sz="4800" b="1" dirty="0"/>
          </a:p>
          <a:p>
            <a:endParaRPr lang="sr-Cyrl-RS" sz="1100" b="1" dirty="0"/>
          </a:p>
          <a:p>
            <a:r>
              <a:rPr lang="ru-RU" sz="2000" b="1" dirty="0" smtClean="0"/>
              <a:t>    </a:t>
            </a:r>
            <a:r>
              <a:rPr lang="ru-RU" sz="2000" dirty="0" smtClean="0"/>
              <a:t>Тражили </a:t>
            </a:r>
            <a:r>
              <a:rPr lang="ru-RU" sz="2000" dirty="0"/>
              <a:t>смо начине како </a:t>
            </a:r>
            <a:r>
              <a:rPr lang="ru-RU" sz="2000" dirty="0" smtClean="0"/>
              <a:t>можемо </a:t>
            </a:r>
            <a:r>
              <a:rPr lang="ru-RU" sz="2000" dirty="0"/>
              <a:t>помоћи пчелама.</a:t>
            </a:r>
          </a:p>
          <a:p>
            <a:r>
              <a:rPr lang="ru-RU" sz="2000" dirty="0"/>
              <a:t>     Тренутно су актуелне петиције и иницијативе којима  ученици не могу приступити, због узраста. </a:t>
            </a:r>
            <a:r>
              <a:rPr lang="ru-RU" sz="2000" dirty="0" smtClean="0"/>
              <a:t>Истражили </a:t>
            </a:r>
            <a:r>
              <a:rPr lang="ru-RU" sz="2000" dirty="0" smtClean="0"/>
              <a:t>смо </a:t>
            </a:r>
            <a:r>
              <a:rPr lang="ru-RU" sz="2000" dirty="0" smtClean="0"/>
              <a:t>конкретније </a:t>
            </a:r>
            <a:r>
              <a:rPr lang="ru-RU" sz="2000" dirty="0"/>
              <a:t>облике помоћи. </a:t>
            </a:r>
          </a:p>
          <a:p>
            <a:r>
              <a:rPr lang="ru-RU" sz="2000" dirty="0"/>
              <a:t>    Открили смо да се врло лако могу направити хранилице - појилице за пчеле. </a:t>
            </a:r>
          </a:p>
          <a:p>
            <a:r>
              <a:rPr lang="ru-RU" sz="2000" dirty="0"/>
              <a:t>    Зато наш пројекат добија назив </a:t>
            </a:r>
            <a:r>
              <a:rPr lang="sr-Cyrl-RS" sz="2000" dirty="0" smtClean="0"/>
              <a:t>ПРИХРАНИМО ПЧЕЛЕ. </a:t>
            </a:r>
            <a:endParaRPr lang="ru-RU" sz="2000" dirty="0"/>
          </a:p>
          <a:p>
            <a:r>
              <a:rPr lang="ru-RU" sz="2000" dirty="0"/>
              <a:t>    Пчелари саветују да се уради прихрањивање пчела када су кишни периоди, који онемогућавају да пчеле сакупе довољне залихе хране у кошницама.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508" y="5937811"/>
            <a:ext cx="438134" cy="54547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51642" y="890554"/>
            <a:ext cx="109537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r-Cyrl-RS" sz="8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blipFill>
                  <a:blip r:embed="rId4"/>
                  <a:stretch>
                    <a:fillRect/>
                  </a:stretch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?</a:t>
            </a:r>
            <a:endParaRPr lang="en-US" sz="8800" b="0" cap="none" spc="0" dirty="0">
              <a:ln w="18415" cmpd="sng">
                <a:solidFill>
                  <a:srgbClr val="FFFFFF"/>
                </a:solidFill>
                <a:prstDash val="solid"/>
              </a:ln>
              <a:blipFill>
                <a:blip r:embed="rId4"/>
                <a:stretch>
                  <a:fillRect/>
                </a:stretch>
              </a:blip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-8831"/>
            <a:ext cx="12192000" cy="291542"/>
          </a:xfrm>
          <a:prstGeom prst="rect">
            <a:avLst/>
          </a:prstGeom>
          <a:gradFill>
            <a:gsLst>
              <a:gs pos="0">
                <a:srgbClr val="FFCC00">
                  <a:alpha val="52000"/>
                </a:srgbClr>
              </a:gs>
              <a:gs pos="50000">
                <a:srgbClr val="FFCC00">
                  <a:alpha val="18000"/>
                </a:srgb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121" y="500778"/>
            <a:ext cx="4073882" cy="4273691"/>
          </a:xfrm>
          <a:prstGeom prst="rect">
            <a:avLst/>
          </a:prstGeom>
        </p:spPr>
      </p:pic>
      <p:pic>
        <p:nvPicPr>
          <p:cNvPr id="11" name="Picture Placeholder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2" b="6402"/>
          <a:stretch>
            <a:fillRect/>
          </a:stretch>
        </p:blipFill>
        <p:spPr>
          <a:xfrm>
            <a:off x="7624126" y="5793473"/>
            <a:ext cx="4567873" cy="1064527"/>
          </a:xfrm>
          <a:custGeom>
            <a:avLst/>
            <a:gdLst>
              <a:gd name="connsiteX0" fmla="*/ 11582341 w 11904055"/>
              <a:gd name="connsiteY0" fmla="*/ 2503750 h 3602353"/>
              <a:gd name="connsiteX1" fmla="*/ 11769730 w 11904055"/>
              <a:gd name="connsiteY1" fmla="*/ 2573468 h 3602353"/>
              <a:gd name="connsiteX2" fmla="*/ 11833752 w 11904055"/>
              <a:gd name="connsiteY2" fmla="*/ 3052873 h 3602353"/>
              <a:gd name="connsiteX3" fmla="*/ 11413744 w 11904055"/>
              <a:gd name="connsiteY3" fmla="*/ 3602352 h 3602353"/>
              <a:gd name="connsiteX4" fmla="*/ 10552808 w 11904055"/>
              <a:gd name="connsiteY4" fmla="*/ 3602352 h 3602353"/>
              <a:gd name="connsiteX5" fmla="*/ 11290325 w 11904055"/>
              <a:gd name="connsiteY5" fmla="*/ 2637490 h 3602353"/>
              <a:gd name="connsiteX6" fmla="*/ 11582341 w 11904055"/>
              <a:gd name="connsiteY6" fmla="*/ 2503750 h 3602353"/>
              <a:gd name="connsiteX7" fmla="*/ 10782012 w 11904055"/>
              <a:gd name="connsiteY7" fmla="*/ 2174396 h 3602353"/>
              <a:gd name="connsiteX8" fmla="*/ 10969399 w 11904055"/>
              <a:gd name="connsiteY8" fmla="*/ 2244113 h 3602353"/>
              <a:gd name="connsiteX9" fmla="*/ 11033422 w 11904055"/>
              <a:gd name="connsiteY9" fmla="*/ 2723518 h 3602353"/>
              <a:gd name="connsiteX10" fmla="*/ 10361662 w 11904055"/>
              <a:gd name="connsiteY10" fmla="*/ 3602352 h 3602353"/>
              <a:gd name="connsiteX11" fmla="*/ 9500727 w 11904055"/>
              <a:gd name="connsiteY11" fmla="*/ 3602352 h 3602353"/>
              <a:gd name="connsiteX12" fmla="*/ 10489995 w 11904055"/>
              <a:gd name="connsiteY12" fmla="*/ 2308135 h 3602353"/>
              <a:gd name="connsiteX13" fmla="*/ 10782012 w 11904055"/>
              <a:gd name="connsiteY13" fmla="*/ 2174396 h 3602353"/>
              <a:gd name="connsiteX14" fmla="*/ 1691966 w 11904055"/>
              <a:gd name="connsiteY14" fmla="*/ 1637118 h 3602353"/>
              <a:gd name="connsiteX15" fmla="*/ 1879354 w 11904055"/>
              <a:gd name="connsiteY15" fmla="*/ 1706836 h 3602353"/>
              <a:gd name="connsiteX16" fmla="*/ 1943376 w 11904055"/>
              <a:gd name="connsiteY16" fmla="*/ 2186241 h 3602353"/>
              <a:gd name="connsiteX17" fmla="*/ 860935 w 11904055"/>
              <a:gd name="connsiteY17" fmla="*/ 3602352 h 3602353"/>
              <a:gd name="connsiteX18" fmla="*/ 0 w 11904055"/>
              <a:gd name="connsiteY18" fmla="*/ 3602352 h 3602353"/>
              <a:gd name="connsiteX19" fmla="*/ 0 w 11904055"/>
              <a:gd name="connsiteY19" fmla="*/ 3602351 h 3602353"/>
              <a:gd name="connsiteX20" fmla="*/ 1399949 w 11904055"/>
              <a:gd name="connsiteY20" fmla="*/ 1770858 h 3602353"/>
              <a:gd name="connsiteX21" fmla="*/ 1691966 w 11904055"/>
              <a:gd name="connsiteY21" fmla="*/ 1637118 h 3602353"/>
              <a:gd name="connsiteX22" fmla="*/ 8108140 w 11904055"/>
              <a:gd name="connsiteY22" fmla="*/ 1412767 h 3602353"/>
              <a:gd name="connsiteX23" fmla="*/ 8295528 w 11904055"/>
              <a:gd name="connsiteY23" fmla="*/ 1482484 h 3602353"/>
              <a:gd name="connsiteX24" fmla="*/ 8359550 w 11904055"/>
              <a:gd name="connsiteY24" fmla="*/ 1961890 h 3602353"/>
              <a:gd name="connsiteX25" fmla="*/ 7105620 w 11904055"/>
              <a:gd name="connsiteY25" fmla="*/ 3602352 h 3602353"/>
              <a:gd name="connsiteX26" fmla="*/ 6244685 w 11904055"/>
              <a:gd name="connsiteY26" fmla="*/ 3602352 h 3602353"/>
              <a:gd name="connsiteX27" fmla="*/ 7816123 w 11904055"/>
              <a:gd name="connsiteY27" fmla="*/ 1546506 h 3602353"/>
              <a:gd name="connsiteX28" fmla="*/ 8108140 w 11904055"/>
              <a:gd name="connsiteY28" fmla="*/ 1412767 h 3602353"/>
              <a:gd name="connsiteX29" fmla="*/ 9385014 w 11904055"/>
              <a:gd name="connsiteY29" fmla="*/ 1161427 h 3602353"/>
              <a:gd name="connsiteX30" fmla="*/ 9572402 w 11904055"/>
              <a:gd name="connsiteY30" fmla="*/ 1231145 h 3602353"/>
              <a:gd name="connsiteX31" fmla="*/ 9636423 w 11904055"/>
              <a:gd name="connsiteY31" fmla="*/ 1710549 h 3602353"/>
              <a:gd name="connsiteX32" fmla="*/ 8190375 w 11904055"/>
              <a:gd name="connsiteY32" fmla="*/ 3602352 h 3602353"/>
              <a:gd name="connsiteX33" fmla="*/ 7329441 w 11904055"/>
              <a:gd name="connsiteY33" fmla="*/ 3602352 h 3602353"/>
              <a:gd name="connsiteX34" fmla="*/ 9092997 w 11904055"/>
              <a:gd name="connsiteY34" fmla="*/ 1295167 h 3602353"/>
              <a:gd name="connsiteX35" fmla="*/ 9385014 w 11904055"/>
              <a:gd name="connsiteY35" fmla="*/ 1161427 h 3602353"/>
              <a:gd name="connsiteX36" fmla="*/ 3104652 w 11904055"/>
              <a:gd name="connsiteY36" fmla="*/ 1140248 h 3602353"/>
              <a:gd name="connsiteX37" fmla="*/ 3292040 w 11904055"/>
              <a:gd name="connsiteY37" fmla="*/ 1209966 h 3602353"/>
              <a:gd name="connsiteX38" fmla="*/ 3356063 w 11904055"/>
              <a:gd name="connsiteY38" fmla="*/ 1689371 h 3602353"/>
              <a:gd name="connsiteX39" fmla="*/ 1893826 w 11904055"/>
              <a:gd name="connsiteY39" fmla="*/ 3602352 h 3602353"/>
              <a:gd name="connsiteX40" fmla="*/ 1032889 w 11904055"/>
              <a:gd name="connsiteY40" fmla="*/ 3602352 h 3602353"/>
              <a:gd name="connsiteX41" fmla="*/ 2812635 w 11904055"/>
              <a:gd name="connsiteY41" fmla="*/ 1273988 h 3602353"/>
              <a:gd name="connsiteX42" fmla="*/ 3104652 w 11904055"/>
              <a:gd name="connsiteY42" fmla="*/ 1140248 h 3602353"/>
              <a:gd name="connsiteX43" fmla="*/ 10527184 w 11904055"/>
              <a:gd name="connsiteY43" fmla="*/ 1087492 h 3602353"/>
              <a:gd name="connsiteX44" fmla="*/ 10714572 w 11904055"/>
              <a:gd name="connsiteY44" fmla="*/ 1157209 h 3602353"/>
              <a:gd name="connsiteX45" fmla="*/ 10778593 w 11904055"/>
              <a:gd name="connsiteY45" fmla="*/ 1636614 h 3602353"/>
              <a:gd name="connsiteX46" fmla="*/ 9276031 w 11904055"/>
              <a:gd name="connsiteY46" fmla="*/ 3602352 h 3602353"/>
              <a:gd name="connsiteX47" fmla="*/ 8415095 w 11904055"/>
              <a:gd name="connsiteY47" fmla="*/ 3602352 h 3602353"/>
              <a:gd name="connsiteX48" fmla="*/ 10235167 w 11904055"/>
              <a:gd name="connsiteY48" fmla="*/ 1221231 h 3602353"/>
              <a:gd name="connsiteX49" fmla="*/ 10527184 w 11904055"/>
              <a:gd name="connsiteY49" fmla="*/ 1087492 h 3602353"/>
              <a:gd name="connsiteX50" fmla="*/ 4425492 w 11904055"/>
              <a:gd name="connsiteY50" fmla="*/ 821528 h 3602353"/>
              <a:gd name="connsiteX51" fmla="*/ 4612880 w 11904055"/>
              <a:gd name="connsiteY51" fmla="*/ 891246 h 3602353"/>
              <a:gd name="connsiteX52" fmla="*/ 4676903 w 11904055"/>
              <a:gd name="connsiteY52" fmla="*/ 1370650 h 3602353"/>
              <a:gd name="connsiteX53" fmla="*/ 2971045 w 11904055"/>
              <a:gd name="connsiteY53" fmla="*/ 3602352 h 3602353"/>
              <a:gd name="connsiteX54" fmla="*/ 2228075 w 11904055"/>
              <a:gd name="connsiteY54" fmla="*/ 3602352 h 3602353"/>
              <a:gd name="connsiteX55" fmla="*/ 2235176 w 11904055"/>
              <a:gd name="connsiteY55" fmla="*/ 3482988 h 3602353"/>
              <a:gd name="connsiteX56" fmla="*/ 2294666 w 11904055"/>
              <a:gd name="connsiteY56" fmla="*/ 3360904 h 3602353"/>
              <a:gd name="connsiteX57" fmla="*/ 4133476 w 11904055"/>
              <a:gd name="connsiteY57" fmla="*/ 955268 h 3602353"/>
              <a:gd name="connsiteX58" fmla="*/ 4425492 w 11904055"/>
              <a:gd name="connsiteY58" fmla="*/ 821528 h 3602353"/>
              <a:gd name="connsiteX59" fmla="*/ 5787281 w 11904055"/>
              <a:gd name="connsiteY59" fmla="*/ 372647 h 3602353"/>
              <a:gd name="connsiteX60" fmla="*/ 5974669 w 11904055"/>
              <a:gd name="connsiteY60" fmla="*/ 442365 h 3602353"/>
              <a:gd name="connsiteX61" fmla="*/ 6038692 w 11904055"/>
              <a:gd name="connsiteY61" fmla="*/ 921770 h 3602353"/>
              <a:gd name="connsiteX62" fmla="*/ 3989720 w 11904055"/>
              <a:gd name="connsiteY62" fmla="*/ 3602352 h 3602353"/>
              <a:gd name="connsiteX63" fmla="*/ 3227852 w 11904055"/>
              <a:gd name="connsiteY63" fmla="*/ 3602353 h 3602353"/>
              <a:gd name="connsiteX64" fmla="*/ 3233358 w 11904055"/>
              <a:gd name="connsiteY64" fmla="*/ 3509800 h 3602353"/>
              <a:gd name="connsiteX65" fmla="*/ 3292848 w 11904055"/>
              <a:gd name="connsiteY65" fmla="*/ 3387715 h 3602353"/>
              <a:gd name="connsiteX66" fmla="*/ 5495264 w 11904055"/>
              <a:gd name="connsiteY66" fmla="*/ 506388 h 3602353"/>
              <a:gd name="connsiteX67" fmla="*/ 5787281 w 11904055"/>
              <a:gd name="connsiteY67" fmla="*/ 372647 h 3602353"/>
              <a:gd name="connsiteX68" fmla="*/ 6896315 w 11904055"/>
              <a:gd name="connsiteY68" fmla="*/ 289347 h 3602353"/>
              <a:gd name="connsiteX69" fmla="*/ 7083704 w 11904055"/>
              <a:gd name="connsiteY69" fmla="*/ 359064 h 3602353"/>
              <a:gd name="connsiteX70" fmla="*/ 7147725 w 11904055"/>
              <a:gd name="connsiteY70" fmla="*/ 838469 h 3602353"/>
              <a:gd name="connsiteX71" fmla="*/ 5035081 w 11904055"/>
              <a:gd name="connsiteY71" fmla="*/ 3602353 h 3602353"/>
              <a:gd name="connsiteX72" fmla="*/ 4174147 w 11904055"/>
              <a:gd name="connsiteY72" fmla="*/ 3602352 h 3602353"/>
              <a:gd name="connsiteX73" fmla="*/ 6604298 w 11904055"/>
              <a:gd name="connsiteY73" fmla="*/ 423088 h 3602353"/>
              <a:gd name="connsiteX74" fmla="*/ 6896315 w 11904055"/>
              <a:gd name="connsiteY74" fmla="*/ 289347 h 3602353"/>
              <a:gd name="connsiteX75" fmla="*/ 8134781 w 11904055"/>
              <a:gd name="connsiteY75" fmla="*/ 587 h 3602353"/>
              <a:gd name="connsiteX76" fmla="*/ 8322169 w 11904055"/>
              <a:gd name="connsiteY76" fmla="*/ 70304 h 3602353"/>
              <a:gd name="connsiteX77" fmla="*/ 8386192 w 11904055"/>
              <a:gd name="connsiteY77" fmla="*/ 549710 h 3602353"/>
              <a:gd name="connsiteX78" fmla="*/ 6052827 w 11904055"/>
              <a:gd name="connsiteY78" fmla="*/ 3602352 h 3602353"/>
              <a:gd name="connsiteX79" fmla="*/ 5191892 w 11904055"/>
              <a:gd name="connsiteY79" fmla="*/ 3602352 h 3602353"/>
              <a:gd name="connsiteX80" fmla="*/ 7842765 w 11904055"/>
              <a:gd name="connsiteY80" fmla="*/ 134328 h 3602353"/>
              <a:gd name="connsiteX81" fmla="*/ 8134781 w 11904055"/>
              <a:gd name="connsiteY81" fmla="*/ 587 h 3602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1904055" h="3602353">
                <a:moveTo>
                  <a:pt x="11582341" y="2503750"/>
                </a:moveTo>
                <a:cubicBezTo>
                  <a:pt x="11648102" y="2507602"/>
                  <a:pt x="11713456" y="2530454"/>
                  <a:pt x="11769730" y="2573468"/>
                </a:cubicBezTo>
                <a:cubicBezTo>
                  <a:pt x="11919793" y="2688173"/>
                  <a:pt x="11948456" y="2902810"/>
                  <a:pt x="11833752" y="3052873"/>
                </a:cubicBezTo>
                <a:lnTo>
                  <a:pt x="11413744" y="3602352"/>
                </a:lnTo>
                <a:lnTo>
                  <a:pt x="10552808" y="3602352"/>
                </a:lnTo>
                <a:lnTo>
                  <a:pt x="11290325" y="2637490"/>
                </a:lnTo>
                <a:cubicBezTo>
                  <a:pt x="11362015" y="2543701"/>
                  <a:pt x="11472742" y="2497333"/>
                  <a:pt x="11582341" y="2503750"/>
                </a:cubicBezTo>
                <a:close/>
                <a:moveTo>
                  <a:pt x="10782012" y="2174396"/>
                </a:moveTo>
                <a:cubicBezTo>
                  <a:pt x="10847772" y="2178246"/>
                  <a:pt x="10913126" y="2201099"/>
                  <a:pt x="10969399" y="2244113"/>
                </a:cubicBezTo>
                <a:cubicBezTo>
                  <a:pt x="11119462" y="2358818"/>
                  <a:pt x="11148126" y="2573455"/>
                  <a:pt x="11033422" y="2723518"/>
                </a:cubicBezTo>
                <a:lnTo>
                  <a:pt x="10361662" y="3602352"/>
                </a:lnTo>
                <a:lnTo>
                  <a:pt x="9500727" y="3602352"/>
                </a:lnTo>
                <a:lnTo>
                  <a:pt x="10489995" y="2308135"/>
                </a:lnTo>
                <a:cubicBezTo>
                  <a:pt x="10561685" y="2214346"/>
                  <a:pt x="10672411" y="2167978"/>
                  <a:pt x="10782012" y="2174396"/>
                </a:cubicBezTo>
                <a:close/>
                <a:moveTo>
                  <a:pt x="1691966" y="1637118"/>
                </a:moveTo>
                <a:cubicBezTo>
                  <a:pt x="1757726" y="1640968"/>
                  <a:pt x="1823080" y="1663822"/>
                  <a:pt x="1879354" y="1706836"/>
                </a:cubicBezTo>
                <a:cubicBezTo>
                  <a:pt x="2029417" y="1821540"/>
                  <a:pt x="2058080" y="2036178"/>
                  <a:pt x="1943376" y="2186241"/>
                </a:cubicBezTo>
                <a:lnTo>
                  <a:pt x="860935" y="3602352"/>
                </a:lnTo>
                <a:lnTo>
                  <a:pt x="0" y="3602352"/>
                </a:lnTo>
                <a:lnTo>
                  <a:pt x="0" y="3602351"/>
                </a:lnTo>
                <a:lnTo>
                  <a:pt x="1399949" y="1770858"/>
                </a:lnTo>
                <a:cubicBezTo>
                  <a:pt x="1471639" y="1677069"/>
                  <a:pt x="1582366" y="1630701"/>
                  <a:pt x="1691966" y="1637118"/>
                </a:cubicBezTo>
                <a:close/>
                <a:moveTo>
                  <a:pt x="8108140" y="1412767"/>
                </a:moveTo>
                <a:cubicBezTo>
                  <a:pt x="8173900" y="1416618"/>
                  <a:pt x="8239254" y="1439471"/>
                  <a:pt x="8295528" y="1482484"/>
                </a:cubicBezTo>
                <a:cubicBezTo>
                  <a:pt x="8445591" y="1597188"/>
                  <a:pt x="8474254" y="1811827"/>
                  <a:pt x="8359550" y="1961890"/>
                </a:cubicBezTo>
                <a:lnTo>
                  <a:pt x="7105620" y="3602352"/>
                </a:lnTo>
                <a:lnTo>
                  <a:pt x="6244685" y="3602352"/>
                </a:lnTo>
                <a:lnTo>
                  <a:pt x="7816123" y="1546506"/>
                </a:lnTo>
                <a:cubicBezTo>
                  <a:pt x="7887814" y="1452716"/>
                  <a:pt x="7998540" y="1406349"/>
                  <a:pt x="8108140" y="1412767"/>
                </a:cubicBezTo>
                <a:close/>
                <a:moveTo>
                  <a:pt x="9385014" y="1161427"/>
                </a:moveTo>
                <a:cubicBezTo>
                  <a:pt x="9450774" y="1165277"/>
                  <a:pt x="9516128" y="1188130"/>
                  <a:pt x="9572402" y="1231145"/>
                </a:cubicBezTo>
                <a:cubicBezTo>
                  <a:pt x="9722465" y="1345849"/>
                  <a:pt x="9751129" y="1560486"/>
                  <a:pt x="9636423" y="1710549"/>
                </a:cubicBezTo>
                <a:lnTo>
                  <a:pt x="8190375" y="3602352"/>
                </a:lnTo>
                <a:lnTo>
                  <a:pt x="7329441" y="3602352"/>
                </a:lnTo>
                <a:lnTo>
                  <a:pt x="9092997" y="1295167"/>
                </a:lnTo>
                <a:cubicBezTo>
                  <a:pt x="9164687" y="1201377"/>
                  <a:pt x="9275414" y="1155009"/>
                  <a:pt x="9385014" y="1161427"/>
                </a:cubicBezTo>
                <a:close/>
                <a:moveTo>
                  <a:pt x="3104652" y="1140248"/>
                </a:moveTo>
                <a:cubicBezTo>
                  <a:pt x="3170412" y="1144098"/>
                  <a:pt x="3235766" y="1166952"/>
                  <a:pt x="3292040" y="1209966"/>
                </a:cubicBezTo>
                <a:cubicBezTo>
                  <a:pt x="3442103" y="1324671"/>
                  <a:pt x="3470767" y="1539308"/>
                  <a:pt x="3356063" y="1689371"/>
                </a:cubicBezTo>
                <a:lnTo>
                  <a:pt x="1893826" y="3602352"/>
                </a:lnTo>
                <a:lnTo>
                  <a:pt x="1032889" y="3602352"/>
                </a:lnTo>
                <a:lnTo>
                  <a:pt x="2812635" y="1273988"/>
                </a:lnTo>
                <a:cubicBezTo>
                  <a:pt x="2884326" y="1180199"/>
                  <a:pt x="2995052" y="1133831"/>
                  <a:pt x="3104652" y="1140248"/>
                </a:cubicBezTo>
                <a:close/>
                <a:moveTo>
                  <a:pt x="10527184" y="1087492"/>
                </a:moveTo>
                <a:cubicBezTo>
                  <a:pt x="10592944" y="1091342"/>
                  <a:pt x="10658298" y="1114195"/>
                  <a:pt x="10714572" y="1157209"/>
                </a:cubicBezTo>
                <a:cubicBezTo>
                  <a:pt x="10864635" y="1271913"/>
                  <a:pt x="10893299" y="1486551"/>
                  <a:pt x="10778593" y="1636614"/>
                </a:cubicBezTo>
                <a:lnTo>
                  <a:pt x="9276031" y="3602352"/>
                </a:lnTo>
                <a:lnTo>
                  <a:pt x="8415095" y="3602352"/>
                </a:lnTo>
                <a:lnTo>
                  <a:pt x="10235167" y="1221231"/>
                </a:lnTo>
                <a:cubicBezTo>
                  <a:pt x="10306857" y="1127442"/>
                  <a:pt x="10417583" y="1081074"/>
                  <a:pt x="10527184" y="1087492"/>
                </a:cubicBezTo>
                <a:close/>
                <a:moveTo>
                  <a:pt x="4425492" y="821528"/>
                </a:moveTo>
                <a:cubicBezTo>
                  <a:pt x="4491251" y="825379"/>
                  <a:pt x="4556607" y="848231"/>
                  <a:pt x="4612880" y="891246"/>
                </a:cubicBezTo>
                <a:cubicBezTo>
                  <a:pt x="4762943" y="1005950"/>
                  <a:pt x="4791607" y="1220588"/>
                  <a:pt x="4676903" y="1370650"/>
                </a:cubicBezTo>
                <a:lnTo>
                  <a:pt x="2971045" y="3602352"/>
                </a:lnTo>
                <a:lnTo>
                  <a:pt x="2228075" y="3602352"/>
                </a:lnTo>
                <a:lnTo>
                  <a:pt x="2235176" y="3482988"/>
                </a:lnTo>
                <a:cubicBezTo>
                  <a:pt x="2246274" y="3439971"/>
                  <a:pt x="2265990" y="3398420"/>
                  <a:pt x="2294666" y="3360904"/>
                </a:cubicBezTo>
                <a:lnTo>
                  <a:pt x="4133476" y="955268"/>
                </a:lnTo>
                <a:cubicBezTo>
                  <a:pt x="4205166" y="861479"/>
                  <a:pt x="4315892" y="815111"/>
                  <a:pt x="4425492" y="821528"/>
                </a:cubicBezTo>
                <a:close/>
                <a:moveTo>
                  <a:pt x="5787281" y="372647"/>
                </a:moveTo>
                <a:cubicBezTo>
                  <a:pt x="5853041" y="376498"/>
                  <a:pt x="5918396" y="399351"/>
                  <a:pt x="5974669" y="442365"/>
                </a:cubicBezTo>
                <a:cubicBezTo>
                  <a:pt x="6124732" y="557070"/>
                  <a:pt x="6153396" y="771707"/>
                  <a:pt x="6038692" y="921770"/>
                </a:cubicBezTo>
                <a:lnTo>
                  <a:pt x="3989720" y="3602352"/>
                </a:lnTo>
                <a:lnTo>
                  <a:pt x="3227852" y="3602353"/>
                </a:lnTo>
                <a:lnTo>
                  <a:pt x="3233358" y="3509800"/>
                </a:lnTo>
                <a:cubicBezTo>
                  <a:pt x="3244456" y="3466782"/>
                  <a:pt x="3264173" y="3425231"/>
                  <a:pt x="3292848" y="3387715"/>
                </a:cubicBezTo>
                <a:lnTo>
                  <a:pt x="5495264" y="506388"/>
                </a:lnTo>
                <a:cubicBezTo>
                  <a:pt x="5566956" y="412598"/>
                  <a:pt x="5677682" y="366230"/>
                  <a:pt x="5787281" y="372647"/>
                </a:cubicBezTo>
                <a:close/>
                <a:moveTo>
                  <a:pt x="6896315" y="289347"/>
                </a:moveTo>
                <a:cubicBezTo>
                  <a:pt x="6962075" y="293197"/>
                  <a:pt x="7027430" y="316050"/>
                  <a:pt x="7083704" y="359064"/>
                </a:cubicBezTo>
                <a:cubicBezTo>
                  <a:pt x="7233766" y="473768"/>
                  <a:pt x="7262430" y="688406"/>
                  <a:pt x="7147725" y="838469"/>
                </a:cubicBezTo>
                <a:lnTo>
                  <a:pt x="5035081" y="3602353"/>
                </a:lnTo>
                <a:lnTo>
                  <a:pt x="4174147" y="3602352"/>
                </a:lnTo>
                <a:lnTo>
                  <a:pt x="6604298" y="423088"/>
                </a:lnTo>
                <a:cubicBezTo>
                  <a:pt x="6675989" y="329298"/>
                  <a:pt x="6786715" y="282930"/>
                  <a:pt x="6896315" y="289347"/>
                </a:cubicBezTo>
                <a:close/>
                <a:moveTo>
                  <a:pt x="8134781" y="587"/>
                </a:moveTo>
                <a:cubicBezTo>
                  <a:pt x="8200542" y="4437"/>
                  <a:pt x="8265896" y="27291"/>
                  <a:pt x="8322169" y="70304"/>
                </a:cubicBezTo>
                <a:cubicBezTo>
                  <a:pt x="8472232" y="185009"/>
                  <a:pt x="8500896" y="399647"/>
                  <a:pt x="8386192" y="549710"/>
                </a:cubicBezTo>
                <a:lnTo>
                  <a:pt x="6052827" y="3602352"/>
                </a:lnTo>
                <a:lnTo>
                  <a:pt x="5191892" y="3602352"/>
                </a:lnTo>
                <a:lnTo>
                  <a:pt x="7842765" y="134328"/>
                </a:lnTo>
                <a:cubicBezTo>
                  <a:pt x="7914455" y="40538"/>
                  <a:pt x="8025182" y="-5830"/>
                  <a:pt x="8134781" y="587"/>
                </a:cubicBezTo>
                <a:close/>
              </a:path>
            </a:pathLst>
          </a:custGeom>
          <a:solidFill>
            <a:sysClr val="window" lastClr="FFFFFF">
              <a:lumMod val="95000"/>
            </a:sysClr>
          </a:solidFill>
          <a:effectLst/>
        </p:spPr>
      </p:pic>
      <p:sp>
        <p:nvSpPr>
          <p:cNvPr id="12" name="TextBox 11"/>
          <p:cNvSpPr txBox="1"/>
          <p:nvPr/>
        </p:nvSpPr>
        <p:spPr>
          <a:xfrm>
            <a:off x="7871121" y="4866181"/>
            <a:ext cx="4246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dirty="0" smtClean="0"/>
              <a:t>Линк стране сајта</a:t>
            </a:r>
          </a:p>
          <a:p>
            <a:pPr algn="ctr"/>
            <a:r>
              <a:rPr lang="sr-Cyrl-RS" b="1" dirty="0" smtClean="0">
                <a:hlinkClick r:id="rId7"/>
              </a:rPr>
              <a:t>Како ми можемо помоћи пчелама?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22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2597"/>
            <a:ext cx="12192001" cy="69896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56166" y="673944"/>
            <a:ext cx="9479666" cy="5738431"/>
          </a:xfrm>
          <a:prstGeom prst="rect">
            <a:avLst/>
          </a:prstGeom>
          <a:solidFill>
            <a:schemeClr val="bg1"/>
          </a:solidFill>
          <a:ln w="88900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27000" dist="1524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13"/>
          <p:cNvSpPr txBox="1">
            <a:spLocks/>
          </p:cNvSpPr>
          <p:nvPr/>
        </p:nvSpPr>
        <p:spPr>
          <a:xfrm>
            <a:off x="1673679" y="922077"/>
            <a:ext cx="8118503" cy="533584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00000"/>
              </a:lnSpc>
              <a:buNone/>
            </a:pPr>
            <a:r>
              <a:rPr lang="ru-RU" sz="3200" b="1" dirty="0"/>
              <a:t>Прихранимо пчеле шећерним сирупом</a:t>
            </a:r>
          </a:p>
          <a:p>
            <a:pPr marL="0" indent="0" algn="ctr" fontAlgn="base">
              <a:lnSpc>
                <a:spcPct val="100000"/>
              </a:lnSpc>
              <a:buNone/>
            </a:pPr>
            <a:r>
              <a:rPr lang="ru-RU" sz="2000" b="1" dirty="0"/>
              <a:t>Израда појилице- хранилице за </a:t>
            </a:r>
            <a:r>
              <a:rPr lang="ru-RU" sz="2000" b="1" dirty="0" smtClean="0"/>
              <a:t>пчеле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ru-RU" sz="1800" dirty="0" smtClean="0"/>
              <a:t>Ученици </a:t>
            </a:r>
            <a:r>
              <a:rPr lang="ru-RU" sz="1800" dirty="0" smtClean="0"/>
              <a:t>су се бавили </a:t>
            </a:r>
            <a:r>
              <a:rPr lang="ru-RU" sz="1800" dirty="0" smtClean="0"/>
              <a:t>поступком  </a:t>
            </a:r>
            <a:r>
              <a:rPr lang="ru-RU" sz="1800" dirty="0" smtClean="0"/>
              <a:t>преобликовања 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ru-RU" sz="1800" dirty="0" smtClean="0"/>
              <a:t>употребних </a:t>
            </a:r>
            <a:r>
              <a:rPr lang="ru-RU" sz="1800" dirty="0" smtClean="0"/>
              <a:t>предмета </a:t>
            </a:r>
            <a:r>
              <a:rPr lang="ru-RU" sz="1800" dirty="0" smtClean="0"/>
              <a:t>мењајући </a:t>
            </a:r>
            <a:r>
              <a:rPr lang="ru-RU" sz="1800" dirty="0"/>
              <a:t>им </a:t>
            </a:r>
            <a:r>
              <a:rPr lang="ru-RU" sz="1800" dirty="0" smtClean="0"/>
              <a:t>намену  </a:t>
            </a:r>
            <a:endParaRPr lang="ru-RU" sz="1800" dirty="0" smtClean="0"/>
          </a:p>
          <a:p>
            <a:pPr marL="0" indent="0" fontAlgn="base">
              <a:lnSpc>
                <a:spcPct val="100000"/>
              </a:lnSpc>
              <a:buNone/>
            </a:pPr>
            <a:r>
              <a:rPr lang="ru-RU" sz="1800" dirty="0" smtClean="0"/>
              <a:t>као </a:t>
            </a:r>
            <a:r>
              <a:rPr lang="ru-RU" sz="1800" dirty="0" smtClean="0"/>
              <a:t>и поступком</a:t>
            </a:r>
            <a:r>
              <a:rPr lang="ru-RU" sz="1800" dirty="0"/>
              <a:t> </a:t>
            </a:r>
            <a:r>
              <a:rPr lang="ru-RU" sz="1800" dirty="0" smtClean="0"/>
              <a:t> рециклирања.</a:t>
            </a:r>
            <a:endParaRPr lang="ru-RU" sz="1800" dirty="0"/>
          </a:p>
          <a:p>
            <a:pPr marL="0" indent="0">
              <a:buNone/>
            </a:pPr>
            <a:endParaRPr lang="ru-RU" sz="800" dirty="0" smtClean="0"/>
          </a:p>
          <a:p>
            <a:pPr marL="0" indent="0">
              <a:buNone/>
            </a:pPr>
            <a:r>
              <a:rPr lang="ru-RU" sz="2000" dirty="0" smtClean="0"/>
              <a:t>Ево </a:t>
            </a:r>
            <a:r>
              <a:rPr lang="ru-RU" sz="2000" dirty="0"/>
              <a:t>шта </a:t>
            </a:r>
            <a:r>
              <a:rPr lang="ru-RU" sz="2000" dirty="0" smtClean="0"/>
              <a:t>нам је било потребно:</a:t>
            </a:r>
            <a:endParaRPr lang="ru-RU" sz="2000" dirty="0"/>
          </a:p>
          <a:p>
            <a:r>
              <a:rPr lang="ru-RU" sz="2000" dirty="0"/>
              <a:t>п</a:t>
            </a:r>
            <a:r>
              <a:rPr lang="ru-RU" sz="2000" dirty="0" smtClean="0"/>
              <a:t>разна </a:t>
            </a:r>
            <a:r>
              <a:rPr lang="ru-RU" sz="2000" dirty="0"/>
              <a:t>стаклена </a:t>
            </a:r>
            <a:r>
              <a:rPr lang="ru-RU" sz="2000" dirty="0" smtClean="0"/>
              <a:t>флаша,</a:t>
            </a:r>
            <a:endParaRPr lang="ru-RU" sz="2000" dirty="0"/>
          </a:p>
          <a:p>
            <a:r>
              <a:rPr lang="ru-RU" sz="2000" dirty="0"/>
              <a:t>с</a:t>
            </a:r>
            <a:r>
              <a:rPr lang="ru-RU" sz="2000" dirty="0" smtClean="0"/>
              <a:t>унђер</a:t>
            </a:r>
            <a:endParaRPr lang="ru-RU" sz="2000" dirty="0"/>
          </a:p>
          <a:p>
            <a:r>
              <a:rPr lang="ru-RU" sz="2000" dirty="0"/>
              <a:t>ј</a:t>
            </a:r>
            <a:r>
              <a:rPr lang="ru-RU" sz="2000" dirty="0" smtClean="0"/>
              <a:t>ачи </a:t>
            </a:r>
            <a:r>
              <a:rPr lang="ru-RU" sz="2000" dirty="0"/>
              <a:t>канап </a:t>
            </a:r>
          </a:p>
          <a:p>
            <a:r>
              <a:rPr lang="ru-RU" sz="2000" dirty="0"/>
              <a:t>м</a:t>
            </a:r>
            <a:r>
              <a:rPr lang="ru-RU" sz="2000" dirty="0" smtClean="0"/>
              <a:t>аказе</a:t>
            </a:r>
            <a:endParaRPr lang="ru-RU" sz="2000" dirty="0"/>
          </a:p>
          <a:p>
            <a:r>
              <a:rPr lang="ru-RU" sz="2000" dirty="0"/>
              <a:t>е</a:t>
            </a:r>
            <a:r>
              <a:rPr lang="ru-RU" sz="2000" dirty="0" smtClean="0"/>
              <a:t>ксер </a:t>
            </a:r>
            <a:r>
              <a:rPr lang="ru-RU" sz="2000" dirty="0"/>
              <a:t>и чекић</a:t>
            </a:r>
          </a:p>
          <a:p>
            <a:r>
              <a:rPr lang="ru-RU" sz="2000" dirty="0"/>
              <a:t>п</a:t>
            </a:r>
            <a:r>
              <a:rPr lang="ru-RU" sz="2000" dirty="0" smtClean="0"/>
              <a:t>инцета</a:t>
            </a:r>
            <a:endParaRPr lang="en-US" altLang="ko-KR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978" y="2116358"/>
            <a:ext cx="2878176" cy="3837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308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96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2709" y="759667"/>
            <a:ext cx="10706582" cy="5738431"/>
          </a:xfrm>
          <a:prstGeom prst="rect">
            <a:avLst/>
          </a:prstGeom>
          <a:solidFill>
            <a:schemeClr val="bg1"/>
          </a:solidFill>
          <a:ln w="88900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27000" dist="1524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3"/>
          <p:cNvSpPr txBox="1">
            <a:spLocks/>
          </p:cNvSpPr>
          <p:nvPr/>
        </p:nvSpPr>
        <p:spPr>
          <a:xfrm>
            <a:off x="5125417" y="1040303"/>
            <a:ext cx="5729467" cy="512237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ru-RU" sz="3200" b="1" dirty="0" smtClean="0">
                <a:solidFill>
                  <a:srgbClr val="000000"/>
                </a:solidFill>
                <a:latin typeface="cormorantgaramond-semibold"/>
              </a:rPr>
              <a:t>Поступак</a:t>
            </a:r>
          </a:p>
          <a:p>
            <a:pPr fontAlgn="base"/>
            <a:r>
              <a:rPr lang="ru-RU" sz="1800" dirty="0" smtClean="0">
                <a:solidFill>
                  <a:srgbClr val="000000"/>
                </a:solidFill>
                <a:latin typeface="cormorantgaramond-semibold"/>
              </a:rPr>
              <a:t>Узети</a:t>
            </a:r>
            <a:r>
              <a:rPr lang="ru-RU" sz="1800" dirty="0">
                <a:solidFill>
                  <a:srgbClr val="000000"/>
                </a:solidFill>
                <a:latin typeface="cormorantgaramond-semibold"/>
              </a:rPr>
              <a:t> празну флашу и </a:t>
            </a:r>
            <a:r>
              <a:rPr lang="ru-RU" sz="1800" dirty="0" smtClean="0">
                <a:solidFill>
                  <a:srgbClr val="000000"/>
                </a:solidFill>
                <a:latin typeface="cormorantgaramond-semibold"/>
              </a:rPr>
              <a:t>украсити </a:t>
            </a:r>
            <a:r>
              <a:rPr lang="ru-RU" sz="1800" dirty="0">
                <a:solidFill>
                  <a:srgbClr val="000000"/>
                </a:solidFill>
                <a:latin typeface="cormorantgaramond-semibold"/>
              </a:rPr>
              <a:t>је бојом и налепницама.</a:t>
            </a:r>
            <a:endParaRPr lang="ru-RU" sz="1800" dirty="0">
              <a:solidFill>
                <a:srgbClr val="000000"/>
              </a:solidFill>
              <a:latin typeface="overlock"/>
            </a:endParaRPr>
          </a:p>
          <a:p>
            <a:pPr fontAlgn="base"/>
            <a:r>
              <a:rPr lang="ru-RU" sz="1800" dirty="0">
                <a:solidFill>
                  <a:srgbClr val="000000"/>
                </a:solidFill>
                <a:latin typeface="cormorantgaramond-semibold"/>
              </a:rPr>
              <a:t>Оштрим ексером пробушити рупу на завртачу </a:t>
            </a:r>
            <a:r>
              <a:rPr lang="ru-RU" sz="1800" dirty="0" smtClean="0">
                <a:solidFill>
                  <a:srgbClr val="000000"/>
                </a:solidFill>
                <a:latin typeface="cormorantgaramond-semibold"/>
              </a:rPr>
              <a:t>флаше. Будући </a:t>
            </a:r>
            <a:r>
              <a:rPr lang="ru-RU" sz="1800" dirty="0">
                <a:solidFill>
                  <a:srgbClr val="000000"/>
                </a:solidFill>
                <a:latin typeface="cormorantgaramond-semibold"/>
              </a:rPr>
              <a:t>да ће овде бити уметнут сунђер, проверити да ли је отвор довољно велик да се може провући сунђер.</a:t>
            </a:r>
            <a:endParaRPr lang="ru-RU" sz="1800" dirty="0">
              <a:solidFill>
                <a:srgbClr val="000000"/>
              </a:solidFill>
              <a:latin typeface="overlock"/>
            </a:endParaRPr>
          </a:p>
          <a:p>
            <a:pPr fontAlgn="base"/>
            <a:r>
              <a:rPr lang="ru-RU" sz="1800" dirty="0">
                <a:solidFill>
                  <a:srgbClr val="000000"/>
                </a:solidFill>
                <a:latin typeface="cormorantgaramond-semibold"/>
              </a:rPr>
              <a:t>Кроз отвор протурити мали комад сунђера и повући га пинцетом.</a:t>
            </a:r>
            <a:endParaRPr lang="ru-RU" sz="1800" dirty="0">
              <a:solidFill>
                <a:srgbClr val="000000"/>
              </a:solidFill>
              <a:latin typeface="overlock"/>
            </a:endParaRPr>
          </a:p>
          <a:p>
            <a:pPr fontAlgn="base"/>
            <a:r>
              <a:rPr lang="ru-RU" sz="1800" dirty="0">
                <a:solidFill>
                  <a:srgbClr val="000000"/>
                </a:solidFill>
                <a:latin typeface="cormorantgaramond-semibold"/>
              </a:rPr>
              <a:t>Припрема шећерног </a:t>
            </a:r>
            <a:r>
              <a:rPr lang="ru-RU" sz="1800" dirty="0" smtClean="0">
                <a:solidFill>
                  <a:srgbClr val="000000"/>
                </a:solidFill>
                <a:latin typeface="cormorantgaramond-semibold"/>
              </a:rPr>
              <a:t>сирупа  </a:t>
            </a:r>
            <a:r>
              <a:rPr lang="ru-RU" sz="1800" dirty="0">
                <a:solidFill>
                  <a:srgbClr val="000000"/>
                </a:solidFill>
                <a:latin typeface="cormorantgaramond-semibold"/>
              </a:rPr>
              <a:t>​</a:t>
            </a:r>
            <a:r>
              <a:rPr lang="ru-RU" sz="1800" dirty="0">
                <a:solidFill>
                  <a:srgbClr val="000000"/>
                </a:solidFill>
                <a:latin typeface="Calibri"/>
                <a:cs typeface="Calibri"/>
              </a:rPr>
              <a:t>⅕ шећера и ⅘ </a:t>
            </a:r>
            <a:r>
              <a:rPr lang="ru-RU" sz="1800" dirty="0" smtClean="0">
                <a:solidFill>
                  <a:srgbClr val="000000"/>
                </a:solidFill>
                <a:latin typeface="Calibri"/>
                <a:cs typeface="Calibri"/>
              </a:rPr>
              <a:t>воде</a:t>
            </a:r>
            <a:endParaRPr lang="ru-RU" sz="1800" dirty="0">
              <a:solidFill>
                <a:srgbClr val="000000"/>
              </a:solidFill>
              <a:latin typeface="overlock"/>
            </a:endParaRPr>
          </a:p>
          <a:p>
            <a:pPr fontAlgn="base"/>
            <a:r>
              <a:rPr lang="ru-RU" sz="1800" dirty="0">
                <a:solidFill>
                  <a:srgbClr val="000000"/>
                </a:solidFill>
                <a:latin typeface="cormorantgaramond-semibold"/>
              </a:rPr>
              <a:t>З</a:t>
            </a:r>
            <a:r>
              <a:rPr lang="ru-RU" sz="1800" dirty="0" smtClean="0">
                <a:solidFill>
                  <a:srgbClr val="000000"/>
                </a:solidFill>
                <a:latin typeface="cormorantgaramond-semibold"/>
              </a:rPr>
              <a:t>а млађе ученике објашњење: 1 чашу </a:t>
            </a:r>
            <a:r>
              <a:rPr lang="ru-RU" sz="1800" dirty="0">
                <a:solidFill>
                  <a:srgbClr val="000000"/>
                </a:solidFill>
                <a:latin typeface="cormorantgaramond-semibold"/>
              </a:rPr>
              <a:t>шећера помешати са 4 </a:t>
            </a:r>
            <a:r>
              <a:rPr lang="ru-RU" sz="1800" dirty="0" smtClean="0">
                <a:solidFill>
                  <a:srgbClr val="000000"/>
                </a:solidFill>
                <a:latin typeface="cormorantgaramond-semibold"/>
              </a:rPr>
              <a:t>чаше </a:t>
            </a:r>
            <a:r>
              <a:rPr lang="ru-RU" sz="1800" dirty="0">
                <a:solidFill>
                  <a:srgbClr val="000000"/>
                </a:solidFill>
                <a:latin typeface="cormorantgaramond-semibold"/>
              </a:rPr>
              <a:t>топле </a:t>
            </a:r>
            <a:r>
              <a:rPr lang="ru-RU" sz="1800" dirty="0" smtClean="0">
                <a:solidFill>
                  <a:srgbClr val="000000"/>
                </a:solidFill>
                <a:latin typeface="cormorantgaramond-semibold"/>
              </a:rPr>
              <a:t>воде, </a:t>
            </a:r>
            <a:r>
              <a:rPr lang="ru-RU" sz="1800" dirty="0" smtClean="0">
                <a:solidFill>
                  <a:srgbClr val="000000"/>
                </a:solidFill>
                <a:latin typeface="cormorantgaramond-semibold"/>
              </a:rPr>
              <a:t>добро измешати </a:t>
            </a:r>
            <a:r>
              <a:rPr lang="ru-RU" sz="1800" dirty="0" smtClean="0">
                <a:solidFill>
                  <a:srgbClr val="000000"/>
                </a:solidFill>
                <a:latin typeface="cormorantgaramond-semibold"/>
              </a:rPr>
              <a:t>и насути у флашу.</a:t>
            </a:r>
          </a:p>
          <a:p>
            <a:pPr fontAlgn="base"/>
            <a:r>
              <a:rPr lang="ru-RU" sz="1800" dirty="0" smtClean="0">
                <a:solidFill>
                  <a:srgbClr val="000000"/>
                </a:solidFill>
                <a:latin typeface="cormorantgaramond-semibold"/>
              </a:rPr>
              <a:t>Привезати</a:t>
            </a:r>
            <a:r>
              <a:rPr lang="ru-RU" sz="1800" dirty="0">
                <a:solidFill>
                  <a:srgbClr val="000000"/>
                </a:solidFill>
                <a:latin typeface="cormorantgaramond-semibold"/>
              </a:rPr>
              <a:t> један комад канапа око врха боце и четири дужа комада око доњег дела</a:t>
            </a:r>
            <a:endParaRPr lang="ru-RU" sz="1800" dirty="0">
              <a:solidFill>
                <a:srgbClr val="000000"/>
              </a:solidFill>
              <a:latin typeface="overlock"/>
            </a:endParaRPr>
          </a:p>
          <a:p>
            <a:pPr fontAlgn="base"/>
            <a:r>
              <a:rPr lang="ru-RU" sz="1800" dirty="0">
                <a:solidFill>
                  <a:srgbClr val="000000"/>
                </a:solidFill>
                <a:latin typeface="cormorantgaramond-semibold"/>
              </a:rPr>
              <a:t>Обесити на грану дрвета.</a:t>
            </a:r>
            <a:endParaRPr lang="ru-RU" sz="1800" dirty="0">
              <a:solidFill>
                <a:srgbClr val="000000"/>
              </a:solidFill>
              <a:effectLst/>
              <a:latin typeface="overlock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4" y="1040303"/>
            <a:ext cx="3796495" cy="5005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34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자유형: 도형 27">
            <a:extLst>
              <a:ext uri="{FF2B5EF4-FFF2-40B4-BE49-F238E27FC236}">
                <a16:creationId xmlns:a16="http://schemas.microsoft.com/office/drawing/2014/main" xmlns="" id="{5C6DA5C3-7B78-4621-AEF8-559F8E50A6DB}"/>
              </a:ext>
            </a:extLst>
          </p:cNvPr>
          <p:cNvSpPr/>
          <p:nvPr/>
        </p:nvSpPr>
        <p:spPr>
          <a:xfrm>
            <a:off x="10755082" y="1558843"/>
            <a:ext cx="1436918" cy="2386152"/>
          </a:xfrm>
          <a:custGeom>
            <a:avLst/>
            <a:gdLst>
              <a:gd name="connsiteX0" fmla="*/ 1193076 w 1436918"/>
              <a:gd name="connsiteY0" fmla="*/ 0 h 2386152"/>
              <a:gd name="connsiteX1" fmla="*/ 1436918 w 1436918"/>
              <a:gd name="connsiteY1" fmla="*/ 243842 h 2386152"/>
              <a:gd name="connsiteX2" fmla="*/ 1436918 w 1436918"/>
              <a:gd name="connsiteY2" fmla="*/ 2142310 h 2386152"/>
              <a:gd name="connsiteX3" fmla="*/ 1193076 w 1436918"/>
              <a:gd name="connsiteY3" fmla="*/ 2386152 h 2386152"/>
              <a:gd name="connsiteX4" fmla="*/ 0 w 1436918"/>
              <a:gd name="connsiteY4" fmla="*/ 1193076 h 2386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6918" h="2386152">
                <a:moveTo>
                  <a:pt x="1193076" y="0"/>
                </a:moveTo>
                <a:lnTo>
                  <a:pt x="1436918" y="243842"/>
                </a:lnTo>
                <a:lnTo>
                  <a:pt x="1436918" y="2142310"/>
                </a:lnTo>
                <a:lnTo>
                  <a:pt x="1193076" y="2386152"/>
                </a:lnTo>
                <a:lnTo>
                  <a:pt x="0" y="1193076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  <a:effectLst>
            <a:innerShdw blurRad="127000" dist="139700" dir="17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4" name="자유형: 도형 30">
            <a:extLst>
              <a:ext uri="{FF2B5EF4-FFF2-40B4-BE49-F238E27FC236}">
                <a16:creationId xmlns:a16="http://schemas.microsoft.com/office/drawing/2014/main" xmlns="" id="{2C268D95-6831-4266-B85D-064EBE9CA51C}"/>
              </a:ext>
            </a:extLst>
          </p:cNvPr>
          <p:cNvSpPr/>
          <p:nvPr/>
        </p:nvSpPr>
        <p:spPr>
          <a:xfrm>
            <a:off x="8155574" y="2"/>
            <a:ext cx="2386152" cy="1393379"/>
          </a:xfrm>
          <a:custGeom>
            <a:avLst/>
            <a:gdLst>
              <a:gd name="connsiteX0" fmla="*/ 200303 w 2386152"/>
              <a:gd name="connsiteY0" fmla="*/ 0 h 1393379"/>
              <a:gd name="connsiteX1" fmla="*/ 2185849 w 2386152"/>
              <a:gd name="connsiteY1" fmla="*/ 0 h 1393379"/>
              <a:gd name="connsiteX2" fmla="*/ 2386152 w 2386152"/>
              <a:gd name="connsiteY2" fmla="*/ 200303 h 1393379"/>
              <a:gd name="connsiteX3" fmla="*/ 1193076 w 2386152"/>
              <a:gd name="connsiteY3" fmla="*/ 1393379 h 1393379"/>
              <a:gd name="connsiteX4" fmla="*/ 0 w 2386152"/>
              <a:gd name="connsiteY4" fmla="*/ 200303 h 1393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6152" h="1393379">
                <a:moveTo>
                  <a:pt x="200303" y="0"/>
                </a:moveTo>
                <a:lnTo>
                  <a:pt x="2185849" y="0"/>
                </a:lnTo>
                <a:lnTo>
                  <a:pt x="2386152" y="200303"/>
                </a:lnTo>
                <a:lnTo>
                  <a:pt x="1193076" y="1393379"/>
                </a:lnTo>
                <a:lnTo>
                  <a:pt x="0" y="200303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  <a:effectLst>
            <a:innerShdw blurRad="127000" dist="114300" dir="156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5" name="자유형: 도형 34">
            <a:extLst>
              <a:ext uri="{FF2B5EF4-FFF2-40B4-BE49-F238E27FC236}">
                <a16:creationId xmlns:a16="http://schemas.microsoft.com/office/drawing/2014/main" xmlns="" id="{6459F166-C1AE-49BD-A7FB-4CDE1C54BAAC}"/>
              </a:ext>
            </a:extLst>
          </p:cNvPr>
          <p:cNvSpPr/>
          <p:nvPr/>
        </p:nvSpPr>
        <p:spPr>
          <a:xfrm>
            <a:off x="10755082" y="0"/>
            <a:ext cx="1436918" cy="1393380"/>
          </a:xfrm>
          <a:custGeom>
            <a:avLst/>
            <a:gdLst>
              <a:gd name="connsiteX0" fmla="*/ 200304 w 1436918"/>
              <a:gd name="connsiteY0" fmla="*/ 0 h 1393380"/>
              <a:gd name="connsiteX1" fmla="*/ 1436918 w 1436918"/>
              <a:gd name="connsiteY1" fmla="*/ 0 h 1393380"/>
              <a:gd name="connsiteX2" fmla="*/ 1436918 w 1436918"/>
              <a:gd name="connsiteY2" fmla="*/ 1149538 h 1393380"/>
              <a:gd name="connsiteX3" fmla="*/ 1193076 w 1436918"/>
              <a:gd name="connsiteY3" fmla="*/ 1393380 h 1393380"/>
              <a:gd name="connsiteX4" fmla="*/ 0 w 1436918"/>
              <a:gd name="connsiteY4" fmla="*/ 200304 h 1393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6918" h="1393380">
                <a:moveTo>
                  <a:pt x="200304" y="0"/>
                </a:moveTo>
                <a:lnTo>
                  <a:pt x="1436918" y="0"/>
                </a:lnTo>
                <a:lnTo>
                  <a:pt x="1436918" y="1149538"/>
                </a:lnTo>
                <a:lnTo>
                  <a:pt x="1193076" y="1393380"/>
                </a:lnTo>
                <a:lnTo>
                  <a:pt x="0" y="200304"/>
                </a:lnTo>
                <a:close/>
              </a:path>
            </a:pathLst>
          </a:custGeom>
          <a:solidFill>
            <a:schemeClr val="accent3">
              <a:alpha val="60000"/>
            </a:schemeClr>
          </a:solidFill>
          <a:ln>
            <a:noFill/>
          </a:ln>
          <a:effectLst>
            <a:innerShdw blurRad="127000" dist="139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6" name="자유형: 도형 35">
            <a:extLst>
              <a:ext uri="{FF2B5EF4-FFF2-40B4-BE49-F238E27FC236}">
                <a16:creationId xmlns:a16="http://schemas.microsoft.com/office/drawing/2014/main" xmlns="" id="{8657D5CE-DB48-4940-860E-BAB55C81C910}"/>
              </a:ext>
            </a:extLst>
          </p:cNvPr>
          <p:cNvSpPr/>
          <p:nvPr/>
        </p:nvSpPr>
        <p:spPr>
          <a:xfrm rot="10800000">
            <a:off x="6836223" y="5464622"/>
            <a:ext cx="2386152" cy="1393379"/>
          </a:xfrm>
          <a:custGeom>
            <a:avLst/>
            <a:gdLst>
              <a:gd name="connsiteX0" fmla="*/ 200303 w 2386152"/>
              <a:gd name="connsiteY0" fmla="*/ 0 h 1393379"/>
              <a:gd name="connsiteX1" fmla="*/ 2185849 w 2386152"/>
              <a:gd name="connsiteY1" fmla="*/ 0 h 1393379"/>
              <a:gd name="connsiteX2" fmla="*/ 2386152 w 2386152"/>
              <a:gd name="connsiteY2" fmla="*/ 200303 h 1393379"/>
              <a:gd name="connsiteX3" fmla="*/ 1193076 w 2386152"/>
              <a:gd name="connsiteY3" fmla="*/ 1393379 h 1393379"/>
              <a:gd name="connsiteX4" fmla="*/ 0 w 2386152"/>
              <a:gd name="connsiteY4" fmla="*/ 200303 h 1393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6152" h="1393379">
                <a:moveTo>
                  <a:pt x="200303" y="0"/>
                </a:moveTo>
                <a:lnTo>
                  <a:pt x="2185849" y="0"/>
                </a:lnTo>
                <a:lnTo>
                  <a:pt x="2386152" y="200303"/>
                </a:lnTo>
                <a:lnTo>
                  <a:pt x="1193076" y="1393379"/>
                </a:lnTo>
                <a:lnTo>
                  <a:pt x="0" y="200303"/>
                </a:lnTo>
                <a:close/>
              </a:path>
            </a:pathLst>
          </a:custGeom>
          <a:solidFill>
            <a:schemeClr val="accent3">
              <a:alpha val="60000"/>
            </a:schemeClr>
          </a:solidFill>
          <a:ln>
            <a:noFill/>
          </a:ln>
          <a:effectLst>
            <a:innerShdw blurRad="127000" dist="127000" dir="16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pic>
        <p:nvPicPr>
          <p:cNvPr id="17" name="Picture Placeholder 16"/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1" b="12271"/>
          <a:stretch>
            <a:fillRect/>
          </a:stretch>
        </p:blipFill>
        <p:spPr>
          <a:effectLst>
            <a:innerShdw blurRad="127000" dist="152400" dir="16200000">
              <a:prstClr val="black">
                <a:alpha val="50000"/>
              </a:prstClr>
            </a:innerShdw>
          </a:effectLst>
        </p:spPr>
      </p:pic>
      <p:pic>
        <p:nvPicPr>
          <p:cNvPr id="9" name="Picture Placeholder 8"/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8" b="12288"/>
          <a:stretch>
            <a:fillRect/>
          </a:stretch>
        </p:blipFill>
        <p:spPr>
          <a:effectLst>
            <a:innerShdw blurRad="139700" dist="127000" dir="16800000">
              <a:prstClr val="black">
                <a:alpha val="50000"/>
              </a:prstClr>
            </a:innerShdw>
          </a:effectLst>
        </p:spPr>
      </p:pic>
      <p:pic>
        <p:nvPicPr>
          <p:cNvPr id="29" name="Picture Placeholder 28"/>
          <p:cNvPicPr>
            <a:picLocks noGrp="1" noChangeAspect="1"/>
          </p:cNvPicPr>
          <p:nvPr>
            <p:ph type="pic" sz="quarter" idx="1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8" b="12288"/>
          <a:stretch>
            <a:fillRect/>
          </a:stretch>
        </p:blipFill>
        <p:spPr>
          <a:effectLst>
            <a:innerShdw blurRad="127000" dist="152400" dir="16200000">
              <a:prstClr val="black">
                <a:alpha val="50000"/>
              </a:prstClr>
            </a:innerShdw>
          </a:effectLst>
        </p:spPr>
      </p:pic>
      <p:sp>
        <p:nvSpPr>
          <p:cNvPr id="30" name="자유형: 도형 35">
            <a:extLst>
              <a:ext uri="{FF2B5EF4-FFF2-40B4-BE49-F238E27FC236}">
                <a16:creationId xmlns:a16="http://schemas.microsoft.com/office/drawing/2014/main" xmlns="" id="{8657D5CE-DB48-4940-860E-BAB55C81C910}"/>
              </a:ext>
            </a:extLst>
          </p:cNvPr>
          <p:cNvSpPr/>
          <p:nvPr/>
        </p:nvSpPr>
        <p:spPr>
          <a:xfrm rot="10800000">
            <a:off x="4267523" y="5507571"/>
            <a:ext cx="2386152" cy="1393379"/>
          </a:xfrm>
          <a:custGeom>
            <a:avLst/>
            <a:gdLst>
              <a:gd name="connsiteX0" fmla="*/ 200303 w 2386152"/>
              <a:gd name="connsiteY0" fmla="*/ 0 h 1393379"/>
              <a:gd name="connsiteX1" fmla="*/ 2185849 w 2386152"/>
              <a:gd name="connsiteY1" fmla="*/ 0 h 1393379"/>
              <a:gd name="connsiteX2" fmla="*/ 2386152 w 2386152"/>
              <a:gd name="connsiteY2" fmla="*/ 200303 h 1393379"/>
              <a:gd name="connsiteX3" fmla="*/ 1193076 w 2386152"/>
              <a:gd name="connsiteY3" fmla="*/ 1393379 h 1393379"/>
              <a:gd name="connsiteX4" fmla="*/ 0 w 2386152"/>
              <a:gd name="connsiteY4" fmla="*/ 200303 h 1393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6152" h="1393379">
                <a:moveTo>
                  <a:pt x="200303" y="0"/>
                </a:moveTo>
                <a:lnTo>
                  <a:pt x="2185849" y="0"/>
                </a:lnTo>
                <a:lnTo>
                  <a:pt x="2386152" y="200303"/>
                </a:lnTo>
                <a:lnTo>
                  <a:pt x="1193076" y="1393379"/>
                </a:lnTo>
                <a:lnTo>
                  <a:pt x="0" y="200303"/>
                </a:lnTo>
                <a:close/>
              </a:path>
            </a:pathLst>
          </a:custGeom>
          <a:solidFill>
            <a:schemeClr val="accent3">
              <a:alpha val="60000"/>
            </a:schemeClr>
          </a:solidFill>
          <a:ln>
            <a:noFill/>
          </a:ln>
          <a:effectLst>
            <a:innerShdw blurRad="139700" dist="152400" dir="156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1" b="8941"/>
          <a:stretch>
            <a:fillRect/>
          </a:stretch>
        </p:blipFill>
        <p:spPr>
          <a:xfrm>
            <a:off x="5577837" y="2916331"/>
            <a:ext cx="3644538" cy="3666309"/>
          </a:xfrm>
          <a:effectLst>
            <a:innerShdw blurRad="127000" dist="152400" dir="16200000">
              <a:prstClr val="black">
                <a:alpha val="50000"/>
              </a:prstClr>
            </a:innerShdw>
          </a:effectLst>
        </p:spPr>
      </p:pic>
      <p:pic>
        <p:nvPicPr>
          <p:cNvPr id="19" name="Picture Placeholder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4" b="12484"/>
          <a:stretch>
            <a:fillRect/>
          </a:stretch>
        </p:blipFill>
        <p:spPr>
          <a:xfrm>
            <a:off x="2904965" y="2916331"/>
            <a:ext cx="3644538" cy="3666309"/>
          </a:xfrm>
          <a:custGeom>
            <a:avLst/>
            <a:gdLst>
              <a:gd name="connsiteX0" fmla="*/ 1171303 w 3644538"/>
              <a:gd name="connsiteY0" fmla="*/ 1323703 h 3666309"/>
              <a:gd name="connsiteX1" fmla="*/ 2342606 w 3644538"/>
              <a:gd name="connsiteY1" fmla="*/ 2495006 h 3666309"/>
              <a:gd name="connsiteX2" fmla="*/ 1171303 w 3644538"/>
              <a:gd name="connsiteY2" fmla="*/ 3666309 h 3666309"/>
              <a:gd name="connsiteX3" fmla="*/ 0 w 3644538"/>
              <a:gd name="connsiteY3" fmla="*/ 2495006 h 3666309"/>
              <a:gd name="connsiteX4" fmla="*/ 2473235 w 3644538"/>
              <a:gd name="connsiteY4" fmla="*/ 0 h 3666309"/>
              <a:gd name="connsiteX5" fmla="*/ 3644538 w 3644538"/>
              <a:gd name="connsiteY5" fmla="*/ 1171303 h 3666309"/>
              <a:gd name="connsiteX6" fmla="*/ 2473235 w 3644538"/>
              <a:gd name="connsiteY6" fmla="*/ 2342606 h 3666309"/>
              <a:gd name="connsiteX7" fmla="*/ 1301932 w 3644538"/>
              <a:gd name="connsiteY7" fmla="*/ 1171303 h 366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44538" h="3666309">
                <a:moveTo>
                  <a:pt x="1171303" y="1323703"/>
                </a:moveTo>
                <a:lnTo>
                  <a:pt x="2342606" y="2495006"/>
                </a:lnTo>
                <a:lnTo>
                  <a:pt x="1171303" y="3666309"/>
                </a:lnTo>
                <a:lnTo>
                  <a:pt x="0" y="2495006"/>
                </a:lnTo>
                <a:close/>
                <a:moveTo>
                  <a:pt x="2473235" y="0"/>
                </a:moveTo>
                <a:lnTo>
                  <a:pt x="3644538" y="1171303"/>
                </a:lnTo>
                <a:lnTo>
                  <a:pt x="2473235" y="2342606"/>
                </a:lnTo>
                <a:lnTo>
                  <a:pt x="1301932" y="1171303"/>
                </a:lnTo>
                <a:close/>
              </a:path>
            </a:pathLst>
          </a:custGeom>
          <a:effectLst>
            <a:innerShdw blurRad="127000" dist="152400" dir="16200000">
              <a:prstClr val="black">
                <a:alpha val="50000"/>
              </a:prstClr>
            </a:innerShdw>
          </a:effectLst>
        </p:spPr>
      </p:pic>
      <p:sp>
        <p:nvSpPr>
          <p:cNvPr id="18" name="Text Placeholder 13"/>
          <p:cNvSpPr txBox="1">
            <a:spLocks/>
          </p:cNvSpPr>
          <p:nvPr/>
        </p:nvSpPr>
        <p:spPr>
          <a:xfrm>
            <a:off x="187779" y="92148"/>
            <a:ext cx="5641521" cy="649049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00000"/>
              </a:lnSpc>
              <a:buNone/>
            </a:pPr>
            <a:r>
              <a:rPr lang="ru-RU" sz="3600" b="1" dirty="0"/>
              <a:t>Израда појилице- хранилице за </a:t>
            </a:r>
            <a:r>
              <a:rPr lang="ru-RU" sz="3600" b="1" dirty="0" smtClean="0"/>
              <a:t>пчеле</a:t>
            </a:r>
          </a:p>
          <a:p>
            <a:pPr marL="0" indent="0" algn="ctr" fontAlgn="base">
              <a:lnSpc>
                <a:spcPct val="100000"/>
              </a:lnSpc>
              <a:buNone/>
            </a:pPr>
            <a:endParaRPr lang="ru-RU" sz="900" dirty="0"/>
          </a:p>
          <a:p>
            <a:pPr marL="0" indent="0" fontAlgn="base">
              <a:lnSpc>
                <a:spcPct val="100000"/>
              </a:lnSpc>
              <a:buNone/>
            </a:pPr>
            <a:r>
              <a:rPr lang="ru-RU" sz="2100" dirty="0"/>
              <a:t>У</a:t>
            </a:r>
            <a:r>
              <a:rPr lang="ru-RU" sz="2100" dirty="0" smtClean="0"/>
              <a:t>ченици </a:t>
            </a:r>
            <a:r>
              <a:rPr lang="ru-RU" sz="2100" dirty="0" smtClean="0"/>
              <a:t>су се бавили </a:t>
            </a:r>
            <a:r>
              <a:rPr lang="ru-RU" sz="2100" dirty="0"/>
              <a:t>поступком </a:t>
            </a:r>
            <a:r>
              <a:rPr lang="ru-RU" sz="2100" b="1" dirty="0"/>
              <a:t>рециклирања. </a:t>
            </a:r>
            <a:endParaRPr lang="ru-RU" sz="2100" b="1" dirty="0" smtClean="0"/>
          </a:p>
          <a:p>
            <a:pPr marL="0" indent="0" fontAlgn="base">
              <a:lnSpc>
                <a:spcPct val="100000"/>
              </a:lnSpc>
              <a:buNone/>
            </a:pPr>
            <a:r>
              <a:rPr lang="ru-RU" sz="2100" dirty="0" smtClean="0"/>
              <a:t>То </a:t>
            </a:r>
            <a:r>
              <a:rPr lang="ru-RU" sz="2100" dirty="0"/>
              <a:t>је процес поновне прераде већ </a:t>
            </a:r>
            <a:endParaRPr lang="ru-RU" sz="2100" dirty="0" smtClean="0"/>
          </a:p>
          <a:p>
            <a:pPr marL="0" indent="0" fontAlgn="base">
              <a:lnSpc>
                <a:spcPct val="100000"/>
              </a:lnSpc>
              <a:buNone/>
            </a:pPr>
            <a:r>
              <a:rPr lang="ru-RU" sz="2100" dirty="0" smtClean="0"/>
              <a:t>употребљене </a:t>
            </a:r>
            <a:r>
              <a:rPr lang="ru-RU" sz="2100" dirty="0"/>
              <a:t>материје (амбалаже), </a:t>
            </a:r>
            <a:endParaRPr lang="ru-RU" sz="2100" dirty="0" smtClean="0"/>
          </a:p>
          <a:p>
            <a:pPr marL="0" indent="0" fontAlgn="base">
              <a:lnSpc>
                <a:spcPct val="100000"/>
              </a:lnSpc>
              <a:buNone/>
            </a:pPr>
            <a:r>
              <a:rPr lang="ru-RU" sz="2100" dirty="0" smtClean="0"/>
              <a:t>ради </a:t>
            </a:r>
            <a:r>
              <a:rPr lang="ru-RU" sz="2100" dirty="0"/>
              <a:t>њеног даљег </a:t>
            </a:r>
            <a:r>
              <a:rPr lang="ru-RU" sz="2100" dirty="0" smtClean="0"/>
              <a:t>коришћења. 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ru-RU" sz="2100" dirty="0" smtClean="0"/>
              <a:t>При </a:t>
            </a:r>
            <a:r>
              <a:rPr lang="ru-RU" sz="2100" dirty="0"/>
              <a:t>томе се штеди енергија</a:t>
            </a:r>
            <a:r>
              <a:rPr lang="ru-RU" sz="2100" dirty="0" smtClean="0"/>
              <a:t>,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ru-RU" sz="2100" dirty="0" smtClean="0"/>
              <a:t>мање </a:t>
            </a:r>
            <a:r>
              <a:rPr lang="ru-RU" sz="2100" dirty="0"/>
              <a:t>загађује ваздух, </a:t>
            </a:r>
            <a:endParaRPr lang="ru-RU" sz="2100" dirty="0" smtClean="0"/>
          </a:p>
          <a:p>
            <a:pPr marL="0" indent="0" fontAlgn="base">
              <a:lnSpc>
                <a:spcPct val="100000"/>
              </a:lnSpc>
              <a:buNone/>
            </a:pPr>
            <a:r>
              <a:rPr lang="ru-RU" sz="2100" dirty="0" smtClean="0"/>
              <a:t>вода и </a:t>
            </a:r>
            <a:r>
              <a:rPr lang="ru-RU" sz="2100" dirty="0"/>
              <a:t>земљиште </a:t>
            </a:r>
            <a:endParaRPr lang="ru-RU" sz="2100" dirty="0" smtClean="0"/>
          </a:p>
          <a:p>
            <a:pPr marL="0" indent="0" fontAlgn="base">
              <a:lnSpc>
                <a:spcPct val="100000"/>
              </a:lnSpc>
              <a:buNone/>
            </a:pPr>
            <a:r>
              <a:rPr lang="ru-RU" sz="2100" dirty="0" smtClean="0"/>
              <a:t>и </a:t>
            </a:r>
            <a:r>
              <a:rPr lang="ru-RU" sz="2100" dirty="0"/>
              <a:t>чува се </a:t>
            </a:r>
            <a:r>
              <a:rPr lang="ru-RU" sz="2100" dirty="0" smtClean="0"/>
              <a:t>животна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ru-RU" sz="2100" dirty="0" smtClean="0"/>
              <a:t> </a:t>
            </a:r>
            <a:r>
              <a:rPr lang="ru-RU" sz="2100" dirty="0"/>
              <a:t>средина.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6461" y="6038708"/>
            <a:ext cx="3057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Линк стране сајта</a:t>
            </a:r>
          </a:p>
          <a:p>
            <a:r>
              <a:rPr lang="sr-Cyrl-RS" b="1" dirty="0" smtClean="0">
                <a:hlinkClick r:id="rId9"/>
              </a:rPr>
              <a:t>Пројектна активност</a:t>
            </a:r>
            <a:endParaRPr lang="sr-Cyrl-RS" b="1" dirty="0" smtClean="0"/>
          </a:p>
        </p:txBody>
      </p:sp>
    </p:spTree>
    <p:extLst>
      <p:ext uri="{BB962C8B-B14F-4D97-AF65-F5344CB8AC3E}">
        <p14:creationId xmlns:p14="http://schemas.microsoft.com/office/powerpoint/2010/main" val="339480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8831"/>
            <a:ext cx="12192000" cy="291542"/>
          </a:xfrm>
          <a:prstGeom prst="rect">
            <a:avLst/>
          </a:prstGeom>
          <a:gradFill>
            <a:gsLst>
              <a:gs pos="0">
                <a:srgbClr val="FFCC00">
                  <a:alpha val="52000"/>
                </a:srgbClr>
              </a:gs>
              <a:gs pos="50000">
                <a:srgbClr val="FFCC00">
                  <a:alpha val="18000"/>
                </a:srgb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1" name="Flowchart: Process 2050"/>
          <p:cNvSpPr/>
          <p:nvPr/>
        </p:nvSpPr>
        <p:spPr>
          <a:xfrm>
            <a:off x="0" y="5991225"/>
            <a:ext cx="9592887" cy="803471"/>
          </a:xfrm>
          <a:prstGeom prst="flowChartProcess">
            <a:avLst/>
          </a:prstGeom>
          <a:gradFill flip="none" rotWithShape="1">
            <a:gsLst>
              <a:gs pos="4000">
                <a:schemeClr val="bg1"/>
              </a:gs>
              <a:gs pos="43000">
                <a:srgbClr val="FFCC00"/>
              </a:gs>
              <a:gs pos="87000">
                <a:srgbClr val="FFCC00"/>
              </a:gs>
              <a:gs pos="98000">
                <a:srgbClr val="FF99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ru-RU" sz="2000" b="1" dirty="0" smtClean="0">
                <a:effectLst>
                  <a:outerShdw dist="25400" dir="2700000" algn="tl">
                    <a:srgbClr val="000000">
                      <a:alpha val="69000"/>
                    </a:srgbClr>
                  </a:outerShdw>
                </a:effectLst>
                <a:latin typeface="Arial Black" pitchFamily="34" charset="0"/>
              </a:rPr>
              <a:t>ПОЗДРАВ </a:t>
            </a:r>
            <a:r>
              <a:rPr lang="ru-RU" sz="2000" b="1" dirty="0">
                <a:effectLst>
                  <a:outerShdw dist="25400" dir="2700000" algn="tl">
                    <a:srgbClr val="000000">
                      <a:alpha val="69000"/>
                    </a:srgbClr>
                  </a:outerShdw>
                </a:effectLst>
                <a:latin typeface="Arial Black" pitchFamily="34" charset="0"/>
              </a:rPr>
              <a:t>ИЗ </a:t>
            </a:r>
            <a:r>
              <a:rPr lang="ru-RU" sz="2000" b="1" dirty="0" smtClean="0">
                <a:effectLst>
                  <a:outerShdw dist="25400" dir="2700000" algn="tl">
                    <a:srgbClr val="000000">
                      <a:alpha val="69000"/>
                    </a:srgbClr>
                  </a:outerShdw>
                </a:effectLst>
                <a:latin typeface="Arial Black" pitchFamily="34" charset="0"/>
              </a:rPr>
              <a:t>БАНОШТОРА, ИЗЛЕТИШТА </a:t>
            </a:r>
            <a:r>
              <a:rPr lang="ru-RU" sz="2000" b="1" dirty="0">
                <a:effectLst>
                  <a:outerShdw dist="25400" dir="2700000" algn="tl">
                    <a:srgbClr val="000000">
                      <a:alpha val="69000"/>
                    </a:srgbClr>
                  </a:outerShdw>
                </a:effectLst>
                <a:latin typeface="Arial Black" pitchFamily="34" charset="0"/>
              </a:rPr>
              <a:t>ЗА ПЧЕЛЕ</a:t>
            </a:r>
          </a:p>
        </p:txBody>
      </p:sp>
      <p:sp>
        <p:nvSpPr>
          <p:cNvPr id="11" name="Hexagon 10"/>
          <p:cNvSpPr/>
          <p:nvPr/>
        </p:nvSpPr>
        <p:spPr>
          <a:xfrm>
            <a:off x="555169" y="92574"/>
            <a:ext cx="2449285" cy="2147207"/>
          </a:xfrm>
          <a:prstGeom prst="hexagon">
            <a:avLst/>
          </a:prstGeom>
          <a:blipFill>
            <a:blip r:embed="rId2"/>
            <a:stretch>
              <a:fillRect/>
            </a:stretch>
          </a:blipFill>
          <a:ln w="28575">
            <a:solidFill>
              <a:srgbClr val="FFC000"/>
            </a:solidFill>
          </a:ln>
          <a:effectLst>
            <a:innerShdw blurRad="127000" dist="1143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exagon 12"/>
          <p:cNvSpPr/>
          <p:nvPr/>
        </p:nvSpPr>
        <p:spPr>
          <a:xfrm>
            <a:off x="555162" y="2369217"/>
            <a:ext cx="2449285" cy="2147207"/>
          </a:xfrm>
          <a:prstGeom prst="hexagon">
            <a:avLst/>
          </a:prstGeom>
          <a:blipFill>
            <a:blip r:embed="rId3"/>
            <a:stretch>
              <a:fillRect/>
            </a:stretch>
          </a:blip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exagon 13"/>
          <p:cNvSpPr/>
          <p:nvPr/>
        </p:nvSpPr>
        <p:spPr>
          <a:xfrm>
            <a:off x="6804157" y="1210545"/>
            <a:ext cx="2449285" cy="2147207"/>
          </a:xfrm>
          <a:prstGeom prst="hexagon">
            <a:avLst/>
          </a:prstGeom>
          <a:blipFill>
            <a:blip r:embed="rId4"/>
            <a:stretch>
              <a:fillRect/>
            </a:stretch>
          </a:blip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exagon 14"/>
          <p:cNvSpPr/>
          <p:nvPr/>
        </p:nvSpPr>
        <p:spPr>
          <a:xfrm>
            <a:off x="2621908" y="3510471"/>
            <a:ext cx="2449285" cy="2147207"/>
          </a:xfrm>
          <a:prstGeom prst="hexagon">
            <a:avLst/>
          </a:prstGeom>
          <a:blipFill>
            <a:blip r:embed="rId5"/>
            <a:stretch>
              <a:fillRect/>
            </a:stretch>
          </a:blip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exagon 15"/>
          <p:cNvSpPr/>
          <p:nvPr/>
        </p:nvSpPr>
        <p:spPr>
          <a:xfrm>
            <a:off x="4696336" y="136940"/>
            <a:ext cx="2449285" cy="2147207"/>
          </a:xfrm>
          <a:prstGeom prst="hexagon">
            <a:avLst/>
          </a:prstGeom>
          <a:blipFill>
            <a:blip r:embed="rId6"/>
            <a:stretch>
              <a:fillRect/>
            </a:stretch>
          </a:blip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exagon 16"/>
          <p:cNvSpPr/>
          <p:nvPr/>
        </p:nvSpPr>
        <p:spPr>
          <a:xfrm>
            <a:off x="4696339" y="2436867"/>
            <a:ext cx="2449285" cy="2147207"/>
          </a:xfrm>
          <a:prstGeom prst="hexagon">
            <a:avLst/>
          </a:prstGeom>
          <a:solidFill>
            <a:srgbClr val="FFCC00"/>
          </a:solidFill>
          <a:ln w="28575">
            <a:solidFill>
              <a:srgbClr val="FFC000"/>
            </a:solidFill>
          </a:ln>
          <a:effectLst>
            <a:innerShdw blurRad="139700" dist="152400" dir="16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exagon 17"/>
          <p:cNvSpPr/>
          <p:nvPr/>
        </p:nvSpPr>
        <p:spPr>
          <a:xfrm>
            <a:off x="6804156" y="3538874"/>
            <a:ext cx="2449285" cy="2147207"/>
          </a:xfrm>
          <a:prstGeom prst="hexagon">
            <a:avLst/>
          </a:prstGeom>
          <a:blipFill>
            <a:blip r:embed="rId7"/>
            <a:stretch>
              <a:fillRect/>
            </a:stretch>
          </a:blip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exagon 18"/>
          <p:cNvSpPr/>
          <p:nvPr/>
        </p:nvSpPr>
        <p:spPr>
          <a:xfrm>
            <a:off x="2621907" y="1210544"/>
            <a:ext cx="2449285" cy="2147207"/>
          </a:xfrm>
          <a:prstGeom prst="hexagon">
            <a:avLst/>
          </a:prstGeom>
          <a:blipFill>
            <a:blip r:embed="rId8"/>
            <a:stretch>
              <a:fillRect/>
            </a:stretch>
          </a:blip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exagon 19"/>
          <p:cNvSpPr/>
          <p:nvPr/>
        </p:nvSpPr>
        <p:spPr>
          <a:xfrm>
            <a:off x="8816579" y="92567"/>
            <a:ext cx="2449285" cy="2147207"/>
          </a:xfrm>
          <a:prstGeom prst="hexagon">
            <a:avLst/>
          </a:prstGeom>
          <a:blipFill>
            <a:blip r:embed="rId9"/>
            <a:stretch>
              <a:fillRect/>
            </a:stretch>
          </a:blip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xagon 23"/>
          <p:cNvSpPr/>
          <p:nvPr/>
        </p:nvSpPr>
        <p:spPr>
          <a:xfrm>
            <a:off x="8881893" y="2350656"/>
            <a:ext cx="2449285" cy="2147207"/>
          </a:xfrm>
          <a:prstGeom prst="hexagon">
            <a:avLst/>
          </a:prstGeom>
          <a:blipFill>
            <a:blip r:embed="rId10"/>
            <a:stretch>
              <a:fillRect/>
            </a:stretch>
          </a:blip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exagon 25"/>
          <p:cNvSpPr/>
          <p:nvPr/>
        </p:nvSpPr>
        <p:spPr>
          <a:xfrm>
            <a:off x="8881895" y="4647489"/>
            <a:ext cx="2449285" cy="2147207"/>
          </a:xfrm>
          <a:prstGeom prst="hexagon">
            <a:avLst/>
          </a:prstGeom>
          <a:solidFill>
            <a:srgbClr val="FFCC00"/>
          </a:solidFill>
          <a:ln w="28575">
            <a:solidFill>
              <a:srgbClr val="FFC000"/>
            </a:solidFill>
          </a:ln>
          <a:effectLst>
            <a:innerShdw blurRad="139700" dist="152400" dir="16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38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ver and End Slide Master">
  <a:themeElements>
    <a:clrScheme name="ALLPPT-STEAM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1358"/>
      </a:accent1>
      <a:accent2>
        <a:srgbClr val="ED7D1F"/>
      </a:accent2>
      <a:accent3>
        <a:srgbClr val="A0C82F"/>
      </a:accent3>
      <a:accent4>
        <a:srgbClr val="32B5D3"/>
      </a:accent4>
      <a:accent5>
        <a:srgbClr val="B44B97"/>
      </a:accent5>
      <a:accent6>
        <a:srgbClr val="435E71"/>
      </a:accent6>
      <a:hlink>
        <a:srgbClr val="0563C1"/>
      </a:hlink>
      <a:folHlink>
        <a:srgbClr val="954F72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STEAM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1358"/>
      </a:accent1>
      <a:accent2>
        <a:srgbClr val="ED7D1F"/>
      </a:accent2>
      <a:accent3>
        <a:srgbClr val="A0C82F"/>
      </a:accent3>
      <a:accent4>
        <a:srgbClr val="32B5D3"/>
      </a:accent4>
      <a:accent5>
        <a:srgbClr val="B44B97"/>
      </a:accent5>
      <a:accent6>
        <a:srgbClr val="435E71"/>
      </a:accent6>
      <a:hlink>
        <a:srgbClr val="0563C1"/>
      </a:hlink>
      <a:folHlink>
        <a:srgbClr val="954F72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STEAM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1358"/>
      </a:accent1>
      <a:accent2>
        <a:srgbClr val="ED7D1F"/>
      </a:accent2>
      <a:accent3>
        <a:srgbClr val="A0C82F"/>
      </a:accent3>
      <a:accent4>
        <a:srgbClr val="32B5D3"/>
      </a:accent4>
      <a:accent5>
        <a:srgbClr val="B44B97"/>
      </a:accent5>
      <a:accent6>
        <a:srgbClr val="435E71"/>
      </a:accent6>
      <a:hlink>
        <a:srgbClr val="0563C1"/>
      </a:hlink>
      <a:folHlink>
        <a:srgbClr val="954F72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3891</TotalTime>
  <Words>350</Words>
  <Application>Microsoft Office PowerPoint</Application>
  <PresentationFormat>Custom</PresentationFormat>
  <Paragraphs>90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Cover and End Slide Master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Ђурђица Стојковић</cp:lastModifiedBy>
  <cp:revision>181</cp:revision>
  <dcterms:created xsi:type="dcterms:W3CDTF">2019-01-14T06:35:35Z</dcterms:created>
  <dcterms:modified xsi:type="dcterms:W3CDTF">2020-05-30T13:20:05Z</dcterms:modified>
</cp:coreProperties>
</file>